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colors1.xml" ContentType="application/vnd.openxmlformats-officedocument.drawingml.diagramColors+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3"/>
  </p:notesMasterIdLst>
  <p:sldIdLst>
    <p:sldId id="256" r:id="rId2"/>
    <p:sldId id="257" r:id="rId3"/>
    <p:sldId id="286" r:id="rId4"/>
    <p:sldId id="289" r:id="rId5"/>
    <p:sldId id="285" r:id="rId6"/>
    <p:sldId id="290" r:id="rId7"/>
    <p:sldId id="287" r:id="rId8"/>
    <p:sldId id="291" r:id="rId9"/>
    <p:sldId id="288" r:id="rId10"/>
    <p:sldId id="292" r:id="rId11"/>
    <p:sldId id="293" r:id="rId12"/>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77777"/>
    <a:srgbClr val="FFFFFF"/>
  </p:clrMru>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neCell>
      <a:tcStyle>
        <a:tcBdr/>
      </a:tcStyle>
    </a:neCell>
    <a:nwCell>
      <a:tcStyle>
        <a:tcBdr/>
      </a:tcStyle>
    </a:nw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neCell>
      <a:tcStyle>
        <a:tcBdr/>
      </a:tcStyle>
    </a:neCell>
    <a:nwCell>
      <a:tcStyle>
        <a:tcBdr/>
      </a:tcStyle>
    </a:nw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5C22544A-7EE6-4342-B048-85BDC9FD1C3A}" styleName="Medium Style 2 - Accent 1">
    <a:wholeTbl>
      <a:tcTxStyle>
        <a:fontRef idx="minor">
          <a:scrgbClr r="0" g="0" b="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fontRef idx="minor">
          <a:scrgbClr r="0" g="0" b="0"/>
        </a:fontRef>
        <a:schemeClr val="lt1"/>
      </a:tcTxStyle>
      <a:tcStyle>
        <a:tcBdr>
          <a:top>
            <a:ln w="38100" cmpd="sng">
              <a:solidFill>
                <a:schemeClr val="lt1"/>
              </a:solidFill>
            </a:ln>
          </a:top>
        </a:tcBdr>
        <a:fill>
          <a:solidFill>
            <a:schemeClr val="accent1"/>
          </a:solidFill>
        </a:fill>
      </a:tcStyle>
    </a:lastRow>
    <a:seCell>
      <a:tcStyle>
        <a:tcBdr/>
      </a:tcStyle>
    </a:seCell>
    <a:swCell>
      <a:tcStyle>
        <a:tcBdr/>
      </a:tcStyle>
    </a:swCell>
    <a:firstRow>
      <a:tcTxStyle b="on">
        <a:fontRef idx="minor">
          <a:scrgbClr r="0" g="0" b="0"/>
        </a:fontRef>
        <a:schemeClr val="lt1"/>
      </a:tcTxStyle>
      <a:tcStyle>
        <a:tcBdr>
          <a:bottom>
            <a:ln w="38100" cmpd="sng">
              <a:solidFill>
                <a:schemeClr val="lt1"/>
              </a:solidFill>
            </a:ln>
          </a:bottom>
        </a:tcBdr>
        <a:fill>
          <a:solidFill>
            <a:schemeClr val="accent1"/>
          </a:solidFill>
        </a:fill>
      </a:tcStyle>
    </a:firstRow>
    <a:neCell>
      <a:tcStyle>
        <a:tcBdr/>
      </a:tcStyle>
    </a:neCell>
    <a:nwCell>
      <a:tcStyle>
        <a:tcBdr/>
      </a:tcStyle>
    </a:nw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2H>
      <a:tcStyle>
        <a:tcBdr/>
      </a:tcStyle>
    </a:band2H>
    <a:band1V>
      <a:tcStyle>
        <a:tcBdr/>
        <a:fill>
          <a:solidFill>
            <a:schemeClr val="lt1">
              <a:alpha val="20000"/>
            </a:schemeClr>
          </a:solidFill>
        </a:fill>
      </a:tcStyle>
    </a:band1V>
    <a:band2V>
      <a:tcStyle>
        <a:tcBdr/>
      </a:tcStyle>
    </a:band2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nwCell>
      <a:tcStyle>
        <a:tcBdr/>
      </a:tcStyle>
    </a:nw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seCell>
      <a:tcStyle>
        <a:tcBdr/>
      </a:tcStyle>
    </a:seCell>
    <a:swCell>
      <a:tcStyle>
        <a:tcBdr/>
      </a:tcStyle>
    </a:swCell>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6" d="100"/>
          <a:sy n="96" d="100"/>
        </p:scale>
        <p:origin x="-33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54BDF9-8515-4677-9942-0171F000F8EB}" type="doc">
      <dgm:prSet loTypeId="urn:microsoft.com/office/officeart/2005/8/layout/list1#1" loCatId="list" qsTypeId="urn:microsoft.com/office/officeart/2005/8/quickstyle/simple2#1" qsCatId="simple" csTypeId="urn:microsoft.com/office/officeart/2005/8/colors/colorful1" csCatId="colorful" phldr="1"/>
      <dgm:spPr/>
      <dgm:t>
        <a:bodyPr/>
        <a:lstStyle>
          <a:extLst/>
        </a:lstStyle>
        <a:p>
          <a:endParaRPr lang="en-US"/>
        </a:p>
      </dgm:t>
    </dgm:pt>
    <dgm:pt modelId="{787546C1-DD5C-4D6E-BFDD-D95A52E781AD}">
      <dgm:prSet phldrT="[Text]"/>
      <dgm:spPr/>
      <dgm:t>
        <a:bodyPr/>
        <a:lstStyle>
          <a:extLst/>
        </a:lstStyle>
        <a:p>
          <a:pPr algn="ctr"/>
          <a:r>
            <a:rPr lang="en-US" dirty="0" smtClean="0"/>
            <a:t>Beauty</a:t>
          </a:r>
          <a:r>
            <a:rPr lang="en-US" baseline="0" dirty="0" smtClean="0"/>
            <a:t> is on the inside</a:t>
          </a:r>
          <a:endParaRPr lang="en-US" dirty="0"/>
        </a:p>
      </dgm:t>
    </dgm:pt>
    <dgm:pt modelId="{88942913-D2BB-4DEB-B0E7-EA2B7A6CD360}" type="parTrans" cxnId="{DFAEFA4C-B3B0-4C4E-BCD8-BFB53D07C5D0}">
      <dgm:prSet/>
      <dgm:spPr/>
      <dgm:t>
        <a:bodyPr/>
        <a:lstStyle>
          <a:extLst/>
        </a:lstStyle>
        <a:p>
          <a:endParaRPr lang="en-US"/>
        </a:p>
      </dgm:t>
    </dgm:pt>
    <dgm:pt modelId="{579A9A07-8770-4AC1-9705-76E19F87D269}" type="sibTrans" cxnId="{DFAEFA4C-B3B0-4C4E-BCD8-BFB53D07C5D0}">
      <dgm:prSet/>
      <dgm:spPr/>
      <dgm:t>
        <a:bodyPr/>
        <a:lstStyle>
          <a:extLst/>
        </a:lstStyle>
        <a:p>
          <a:endParaRPr lang="en-US"/>
        </a:p>
      </dgm:t>
    </dgm:pt>
    <dgm:pt modelId="{AC5265C1-0BAB-4984-A634-E4518A8EC253}">
      <dgm:prSet phldrT="[Text]"/>
      <dgm:spPr/>
      <dgm:t>
        <a:bodyPr/>
        <a:lstStyle>
          <a:extLst/>
        </a:lstStyle>
        <a:p>
          <a:pPr algn="ctr"/>
          <a:r>
            <a:rPr lang="en-US" dirty="0" smtClean="0"/>
            <a:t>All</a:t>
          </a:r>
          <a:r>
            <a:rPr lang="en-US" baseline="0" dirty="0" smtClean="0"/>
            <a:t> woman are beautiful</a:t>
          </a:r>
          <a:endParaRPr lang="en-US" dirty="0"/>
        </a:p>
      </dgm:t>
    </dgm:pt>
    <dgm:pt modelId="{26A0947C-B518-417C-9D68-EC422DC1E3A5}" type="parTrans" cxnId="{579A338B-B5D8-4240-8867-8564B0DC96F3}">
      <dgm:prSet/>
      <dgm:spPr/>
      <dgm:t>
        <a:bodyPr/>
        <a:lstStyle>
          <a:extLst/>
        </a:lstStyle>
        <a:p>
          <a:endParaRPr lang="en-US"/>
        </a:p>
      </dgm:t>
    </dgm:pt>
    <dgm:pt modelId="{E68E8117-B3CB-464C-9711-4DBE8BF88216}" type="sibTrans" cxnId="{579A338B-B5D8-4240-8867-8564B0DC96F3}">
      <dgm:prSet/>
      <dgm:spPr/>
      <dgm:t>
        <a:bodyPr/>
        <a:lstStyle>
          <a:extLst/>
        </a:lstStyle>
        <a:p>
          <a:endParaRPr lang="en-US"/>
        </a:p>
      </dgm:t>
    </dgm:pt>
    <dgm:pt modelId="{F50BDB3E-817D-4A89-9D71-D9E0B029567B}">
      <dgm:prSet phldrT="[Text]"/>
      <dgm:spPr/>
      <dgm:t>
        <a:bodyPr/>
        <a:lstStyle>
          <a:extLst/>
        </a:lstStyle>
        <a:p>
          <a:pPr algn="ctr"/>
          <a:r>
            <a:rPr lang="en-US" dirty="0" smtClean="0"/>
            <a:t>Accept who you are</a:t>
          </a:r>
          <a:endParaRPr lang="en-US" dirty="0"/>
        </a:p>
      </dgm:t>
    </dgm:pt>
    <dgm:pt modelId="{DE0B39BA-A6F3-455E-8022-365CCF701DB7}" type="parTrans" cxnId="{E8EF61B1-515C-44F0-9393-3A960B69FA7A}">
      <dgm:prSet/>
      <dgm:spPr/>
      <dgm:t>
        <a:bodyPr/>
        <a:lstStyle>
          <a:extLst/>
        </a:lstStyle>
        <a:p>
          <a:endParaRPr lang="en-US"/>
        </a:p>
      </dgm:t>
    </dgm:pt>
    <dgm:pt modelId="{25F4C625-3E51-442C-BBB8-3FA715271B27}" type="sibTrans" cxnId="{E8EF61B1-515C-44F0-9393-3A960B69FA7A}">
      <dgm:prSet/>
      <dgm:spPr/>
      <dgm:t>
        <a:bodyPr/>
        <a:lstStyle>
          <a:extLst/>
        </a:lstStyle>
        <a:p>
          <a:endParaRPr lang="en-US"/>
        </a:p>
      </dgm:t>
    </dgm:pt>
    <dgm:pt modelId="{9D58511D-D18C-46E6-ADFB-6CDE1389D37F}" type="pres">
      <dgm:prSet presAssocID="{8554BDF9-8515-4677-9942-0171F000F8EB}" presName="linear" presStyleCnt="0">
        <dgm:presLayoutVars>
          <dgm:dir/>
          <dgm:animLvl val="lvl"/>
          <dgm:resizeHandles val="exact"/>
        </dgm:presLayoutVars>
      </dgm:prSet>
      <dgm:spPr/>
      <dgm:t>
        <a:bodyPr/>
        <a:lstStyle>
          <a:extLst/>
        </a:lstStyle>
        <a:p>
          <a:endParaRPr lang="en-US"/>
        </a:p>
      </dgm:t>
    </dgm:pt>
    <dgm:pt modelId="{29EC7F92-6143-4EC7-AD17-ECAF75C06DC8}" type="pres">
      <dgm:prSet presAssocID="{787546C1-DD5C-4D6E-BFDD-D95A52E781AD}" presName="parentLin" presStyleCnt="0"/>
      <dgm:spPr/>
      <dgm:t>
        <a:bodyPr/>
        <a:lstStyle>
          <a:extLst/>
        </a:lstStyle>
        <a:p>
          <a:endParaRPr lang="en-US"/>
        </a:p>
      </dgm:t>
    </dgm:pt>
    <dgm:pt modelId="{F4F466C7-208D-4B4A-A865-9D82D8E9F892}" type="pres">
      <dgm:prSet presAssocID="{787546C1-DD5C-4D6E-BFDD-D95A52E781AD}" presName="parentLeftMargin" presStyleLbl="node1" presStyleIdx="0" presStyleCnt="3"/>
      <dgm:spPr/>
      <dgm:t>
        <a:bodyPr/>
        <a:lstStyle>
          <a:extLst/>
        </a:lstStyle>
        <a:p>
          <a:endParaRPr lang="en-US"/>
        </a:p>
      </dgm:t>
    </dgm:pt>
    <dgm:pt modelId="{8BC4E78D-0D98-4ED2-B23A-71FEC19A6436}" type="pres">
      <dgm:prSet presAssocID="{787546C1-DD5C-4D6E-BFDD-D95A52E781AD}" presName="parentText" presStyleLbl="node1" presStyleIdx="0" presStyleCnt="3" custScaleX="115633" custLinFactNeighborX="9276" custLinFactNeighborY="-4638">
        <dgm:presLayoutVars>
          <dgm:chMax val="0"/>
          <dgm:bulletEnabled val="1"/>
        </dgm:presLayoutVars>
      </dgm:prSet>
      <dgm:spPr/>
      <dgm:t>
        <a:bodyPr/>
        <a:lstStyle>
          <a:extLst/>
        </a:lstStyle>
        <a:p>
          <a:endParaRPr lang="en-US"/>
        </a:p>
      </dgm:t>
    </dgm:pt>
    <dgm:pt modelId="{129CDA7D-4C80-4698-AFD0-7208B5D9749E}" type="pres">
      <dgm:prSet presAssocID="{787546C1-DD5C-4D6E-BFDD-D95A52E781AD}" presName="negativeSpace" presStyleCnt="0"/>
      <dgm:spPr/>
      <dgm:t>
        <a:bodyPr/>
        <a:lstStyle>
          <a:extLst/>
        </a:lstStyle>
        <a:p>
          <a:endParaRPr lang="en-US"/>
        </a:p>
      </dgm:t>
    </dgm:pt>
    <dgm:pt modelId="{EBA8CF1F-3B4A-4B6A-8877-CB03CDDAB1E9}" type="pres">
      <dgm:prSet presAssocID="{787546C1-DD5C-4D6E-BFDD-D95A52E781AD}" presName="childText" presStyleLbl="alignAcc1" presStyleIdx="0" presStyleCnt="3">
        <dgm:presLayoutVars>
          <dgm:bulletEnabled val="1"/>
        </dgm:presLayoutVars>
      </dgm:prSet>
      <dgm:spPr>
        <a:ln>
          <a:noFill/>
        </a:ln>
      </dgm:spPr>
      <dgm:t>
        <a:bodyPr/>
        <a:lstStyle>
          <a:extLst/>
        </a:lstStyle>
        <a:p>
          <a:endParaRPr lang="en-US"/>
        </a:p>
      </dgm:t>
    </dgm:pt>
    <dgm:pt modelId="{8BC0D01A-9D98-495C-93AA-A7D9631CDDAD}" type="pres">
      <dgm:prSet presAssocID="{579A9A07-8770-4AC1-9705-76E19F87D269}" presName="spaceBetweenRectangles" presStyleCnt="0"/>
      <dgm:spPr/>
      <dgm:t>
        <a:bodyPr/>
        <a:lstStyle>
          <a:extLst/>
        </a:lstStyle>
        <a:p>
          <a:endParaRPr lang="en-US"/>
        </a:p>
      </dgm:t>
    </dgm:pt>
    <dgm:pt modelId="{D4434ECF-2146-46AC-B62E-87AB389C995A}" type="pres">
      <dgm:prSet presAssocID="{AC5265C1-0BAB-4984-A634-E4518A8EC253}" presName="parentLin" presStyleCnt="0"/>
      <dgm:spPr/>
      <dgm:t>
        <a:bodyPr/>
        <a:lstStyle>
          <a:extLst/>
        </a:lstStyle>
        <a:p>
          <a:endParaRPr lang="en-US"/>
        </a:p>
      </dgm:t>
    </dgm:pt>
    <dgm:pt modelId="{06B5F591-72E0-4CFF-9799-36D4050BD51D}" type="pres">
      <dgm:prSet presAssocID="{AC5265C1-0BAB-4984-A634-E4518A8EC253}" presName="parentLeftMargin" presStyleLbl="node1" presStyleIdx="0" presStyleCnt="3"/>
      <dgm:spPr/>
      <dgm:t>
        <a:bodyPr/>
        <a:lstStyle>
          <a:extLst/>
        </a:lstStyle>
        <a:p>
          <a:endParaRPr lang="en-US"/>
        </a:p>
      </dgm:t>
    </dgm:pt>
    <dgm:pt modelId="{12E5634D-BCAA-48AB-BADB-754A15E9B7AC}" type="pres">
      <dgm:prSet presAssocID="{AC5265C1-0BAB-4984-A634-E4518A8EC253}" presName="parentText" presStyleLbl="node1" presStyleIdx="1" presStyleCnt="3" custScaleX="116958" custLinFactNeighborX="9276" custLinFactNeighborY="-2742">
        <dgm:presLayoutVars>
          <dgm:chMax val="0"/>
          <dgm:bulletEnabled val="1"/>
        </dgm:presLayoutVars>
      </dgm:prSet>
      <dgm:spPr/>
      <dgm:t>
        <a:bodyPr/>
        <a:lstStyle>
          <a:extLst/>
        </a:lstStyle>
        <a:p>
          <a:endParaRPr lang="en-US"/>
        </a:p>
      </dgm:t>
    </dgm:pt>
    <dgm:pt modelId="{3DAA9763-50F6-4CC4-B6DA-0A4C45FFB361}" type="pres">
      <dgm:prSet presAssocID="{AC5265C1-0BAB-4984-A634-E4518A8EC253}" presName="negativeSpace" presStyleCnt="0"/>
      <dgm:spPr/>
      <dgm:t>
        <a:bodyPr/>
        <a:lstStyle>
          <a:extLst/>
        </a:lstStyle>
        <a:p>
          <a:endParaRPr lang="en-US"/>
        </a:p>
      </dgm:t>
    </dgm:pt>
    <dgm:pt modelId="{51228DB3-E7D4-486B-A0C1-9A59D129891F}" type="pres">
      <dgm:prSet presAssocID="{AC5265C1-0BAB-4984-A634-E4518A8EC253}" presName="childText" presStyleLbl="alignAcc1" presStyleIdx="1" presStyleCnt="3">
        <dgm:presLayoutVars>
          <dgm:bulletEnabled val="1"/>
        </dgm:presLayoutVars>
      </dgm:prSet>
      <dgm:spPr>
        <a:ln>
          <a:noFill/>
        </a:ln>
      </dgm:spPr>
      <dgm:t>
        <a:bodyPr/>
        <a:lstStyle>
          <a:extLst/>
        </a:lstStyle>
        <a:p>
          <a:endParaRPr lang="en-US"/>
        </a:p>
      </dgm:t>
    </dgm:pt>
    <dgm:pt modelId="{ECC02425-44D1-4F4C-B5D6-13442CA71F2A}" type="pres">
      <dgm:prSet presAssocID="{E68E8117-B3CB-464C-9711-4DBE8BF88216}" presName="spaceBetweenRectangles" presStyleCnt="0"/>
      <dgm:spPr/>
      <dgm:t>
        <a:bodyPr/>
        <a:lstStyle>
          <a:extLst/>
        </a:lstStyle>
        <a:p>
          <a:endParaRPr lang="en-US"/>
        </a:p>
      </dgm:t>
    </dgm:pt>
    <dgm:pt modelId="{98CD7476-6A48-4BD0-A0B1-E79081300878}" type="pres">
      <dgm:prSet presAssocID="{F50BDB3E-817D-4A89-9D71-D9E0B029567B}" presName="parentLin" presStyleCnt="0"/>
      <dgm:spPr/>
      <dgm:t>
        <a:bodyPr/>
        <a:lstStyle>
          <a:extLst/>
        </a:lstStyle>
        <a:p>
          <a:endParaRPr lang="en-US"/>
        </a:p>
      </dgm:t>
    </dgm:pt>
    <dgm:pt modelId="{63AA2D3F-331D-492F-82D5-8A2B6C78BAAD}" type="pres">
      <dgm:prSet presAssocID="{F50BDB3E-817D-4A89-9D71-D9E0B029567B}" presName="parentLeftMargin" presStyleLbl="node1" presStyleIdx="1" presStyleCnt="3"/>
      <dgm:spPr/>
      <dgm:t>
        <a:bodyPr/>
        <a:lstStyle>
          <a:extLst/>
        </a:lstStyle>
        <a:p>
          <a:endParaRPr lang="en-US"/>
        </a:p>
      </dgm:t>
    </dgm:pt>
    <dgm:pt modelId="{2CFD44AC-C5B0-407B-B2EE-07415AFE4DC4}" type="pres">
      <dgm:prSet presAssocID="{F50BDB3E-817D-4A89-9D71-D9E0B029567B}" presName="parentText" presStyleLbl="node1" presStyleIdx="2" presStyleCnt="3" custScaleX="116959" custLinFactNeighborY="-4638">
        <dgm:presLayoutVars>
          <dgm:chMax val="0"/>
          <dgm:bulletEnabled val="1"/>
        </dgm:presLayoutVars>
      </dgm:prSet>
      <dgm:spPr/>
      <dgm:t>
        <a:bodyPr/>
        <a:lstStyle>
          <a:extLst/>
        </a:lstStyle>
        <a:p>
          <a:endParaRPr lang="en-US"/>
        </a:p>
      </dgm:t>
    </dgm:pt>
    <dgm:pt modelId="{E27A153A-8ADD-4646-B3A3-509A74CD0695}" type="pres">
      <dgm:prSet presAssocID="{F50BDB3E-817D-4A89-9D71-D9E0B029567B}" presName="negativeSpace" presStyleCnt="0"/>
      <dgm:spPr/>
      <dgm:t>
        <a:bodyPr/>
        <a:lstStyle>
          <a:extLst/>
        </a:lstStyle>
        <a:p>
          <a:endParaRPr lang="en-US"/>
        </a:p>
      </dgm:t>
    </dgm:pt>
    <dgm:pt modelId="{2DB5D132-AB90-49A4-A479-F0988A86E33E}" type="pres">
      <dgm:prSet presAssocID="{F50BDB3E-817D-4A89-9D71-D9E0B029567B}" presName="childText" presStyleLbl="alignAcc1" presStyleIdx="2" presStyleCnt="3" custLinFactNeighborX="-197" custLinFactNeighborY="-16464">
        <dgm:presLayoutVars>
          <dgm:bulletEnabled val="1"/>
        </dgm:presLayoutVars>
      </dgm:prSet>
      <dgm:spPr>
        <a:ln>
          <a:noFill/>
        </a:ln>
      </dgm:spPr>
      <dgm:t>
        <a:bodyPr/>
        <a:lstStyle>
          <a:extLst/>
        </a:lstStyle>
        <a:p>
          <a:endParaRPr lang="en-US"/>
        </a:p>
      </dgm:t>
    </dgm:pt>
  </dgm:ptLst>
  <dgm:cxnLst>
    <dgm:cxn modelId="{579A338B-B5D8-4240-8867-8564B0DC96F3}" srcId="{8554BDF9-8515-4677-9942-0171F000F8EB}" destId="{AC5265C1-0BAB-4984-A634-E4518A8EC253}" srcOrd="1" destOrd="0" parTransId="{26A0947C-B518-417C-9D68-EC422DC1E3A5}" sibTransId="{E68E8117-B3CB-464C-9711-4DBE8BF88216}"/>
    <dgm:cxn modelId="{2EFC50D2-290E-462B-B7B8-30840FE76111}" type="presOf" srcId="{AC5265C1-0BAB-4984-A634-E4518A8EC253}" destId="{06B5F591-72E0-4CFF-9799-36D4050BD51D}" srcOrd="0" destOrd="0" presId="urn:microsoft.com/office/officeart/2005/8/layout/list1#1"/>
    <dgm:cxn modelId="{A045104B-70CA-42EC-BE1F-933B20FE0C6C}" type="presOf" srcId="{8554BDF9-8515-4677-9942-0171F000F8EB}" destId="{9D58511D-D18C-46E6-ADFB-6CDE1389D37F}" srcOrd="0" destOrd="0" presId="urn:microsoft.com/office/officeart/2005/8/layout/list1#1"/>
    <dgm:cxn modelId="{E8EF61B1-515C-44F0-9393-3A960B69FA7A}" srcId="{8554BDF9-8515-4677-9942-0171F000F8EB}" destId="{F50BDB3E-817D-4A89-9D71-D9E0B029567B}" srcOrd="2" destOrd="0" parTransId="{DE0B39BA-A6F3-455E-8022-365CCF701DB7}" sibTransId="{25F4C625-3E51-442C-BBB8-3FA715271B27}"/>
    <dgm:cxn modelId="{1F960D66-30BB-43A5-978D-4586E0D1EE4B}" type="presOf" srcId="{787546C1-DD5C-4D6E-BFDD-D95A52E781AD}" destId="{8BC4E78D-0D98-4ED2-B23A-71FEC19A6436}" srcOrd="1" destOrd="0" presId="urn:microsoft.com/office/officeart/2005/8/layout/list1#1"/>
    <dgm:cxn modelId="{ADBD4A98-FF11-4FD5-8BD1-8015621DF0A6}" type="presOf" srcId="{F50BDB3E-817D-4A89-9D71-D9E0B029567B}" destId="{63AA2D3F-331D-492F-82D5-8A2B6C78BAAD}" srcOrd="0" destOrd="0" presId="urn:microsoft.com/office/officeart/2005/8/layout/list1#1"/>
    <dgm:cxn modelId="{8C1A898F-1E9B-41C0-B2FF-D2932BA3C61D}" type="presOf" srcId="{F50BDB3E-817D-4A89-9D71-D9E0B029567B}" destId="{2CFD44AC-C5B0-407B-B2EE-07415AFE4DC4}" srcOrd="1" destOrd="0" presId="urn:microsoft.com/office/officeart/2005/8/layout/list1#1"/>
    <dgm:cxn modelId="{DFAEFA4C-B3B0-4C4E-BCD8-BFB53D07C5D0}" srcId="{8554BDF9-8515-4677-9942-0171F000F8EB}" destId="{787546C1-DD5C-4D6E-BFDD-D95A52E781AD}" srcOrd="0" destOrd="0" parTransId="{88942913-D2BB-4DEB-B0E7-EA2B7A6CD360}" sibTransId="{579A9A07-8770-4AC1-9705-76E19F87D269}"/>
    <dgm:cxn modelId="{76B328BA-4BEE-43EA-896F-13B4B310CDB5}" type="presOf" srcId="{AC5265C1-0BAB-4984-A634-E4518A8EC253}" destId="{12E5634D-BCAA-48AB-BADB-754A15E9B7AC}" srcOrd="1" destOrd="0" presId="urn:microsoft.com/office/officeart/2005/8/layout/list1#1"/>
    <dgm:cxn modelId="{1D9E4DA1-94F3-4E9A-8F94-D303A3E4954B}" type="presOf" srcId="{787546C1-DD5C-4D6E-BFDD-D95A52E781AD}" destId="{F4F466C7-208D-4B4A-A865-9D82D8E9F892}" srcOrd="0" destOrd="0" presId="urn:microsoft.com/office/officeart/2005/8/layout/list1#1"/>
    <dgm:cxn modelId="{58F38F21-C1AF-4887-BDD2-67C958EBE112}" type="presParOf" srcId="{9D58511D-D18C-46E6-ADFB-6CDE1389D37F}" destId="{29EC7F92-6143-4EC7-AD17-ECAF75C06DC8}" srcOrd="0" destOrd="0" presId="urn:microsoft.com/office/officeart/2005/8/layout/list1#1"/>
    <dgm:cxn modelId="{DADC3762-59A6-4495-AFB6-803C0EBF31CA}" type="presParOf" srcId="{29EC7F92-6143-4EC7-AD17-ECAF75C06DC8}" destId="{F4F466C7-208D-4B4A-A865-9D82D8E9F892}" srcOrd="0" destOrd="0" presId="urn:microsoft.com/office/officeart/2005/8/layout/list1#1"/>
    <dgm:cxn modelId="{E7F22966-B938-4F59-AB11-1D2F72D161F1}" type="presParOf" srcId="{29EC7F92-6143-4EC7-AD17-ECAF75C06DC8}" destId="{8BC4E78D-0D98-4ED2-B23A-71FEC19A6436}" srcOrd="1" destOrd="0" presId="urn:microsoft.com/office/officeart/2005/8/layout/list1#1"/>
    <dgm:cxn modelId="{0E1A0FFB-1EED-48FD-B1CB-377651126CF7}" type="presParOf" srcId="{9D58511D-D18C-46E6-ADFB-6CDE1389D37F}" destId="{129CDA7D-4C80-4698-AFD0-7208B5D9749E}" srcOrd="1" destOrd="0" presId="urn:microsoft.com/office/officeart/2005/8/layout/list1#1"/>
    <dgm:cxn modelId="{117F0026-306D-4897-A7AB-6DDC9E43155D}" type="presParOf" srcId="{9D58511D-D18C-46E6-ADFB-6CDE1389D37F}" destId="{EBA8CF1F-3B4A-4B6A-8877-CB03CDDAB1E9}" srcOrd="2" destOrd="0" presId="urn:microsoft.com/office/officeart/2005/8/layout/list1#1"/>
    <dgm:cxn modelId="{C4E8A731-E7BB-4636-9D5B-EAF648980059}" type="presParOf" srcId="{9D58511D-D18C-46E6-ADFB-6CDE1389D37F}" destId="{8BC0D01A-9D98-495C-93AA-A7D9631CDDAD}" srcOrd="3" destOrd="0" presId="urn:microsoft.com/office/officeart/2005/8/layout/list1#1"/>
    <dgm:cxn modelId="{E0D82ACD-E5C7-4695-918A-912DE8157AE9}" type="presParOf" srcId="{9D58511D-D18C-46E6-ADFB-6CDE1389D37F}" destId="{D4434ECF-2146-46AC-B62E-87AB389C995A}" srcOrd="4" destOrd="0" presId="urn:microsoft.com/office/officeart/2005/8/layout/list1#1"/>
    <dgm:cxn modelId="{453A7F02-5668-4708-8EE5-46CBD2E922C2}" type="presParOf" srcId="{D4434ECF-2146-46AC-B62E-87AB389C995A}" destId="{06B5F591-72E0-4CFF-9799-36D4050BD51D}" srcOrd="0" destOrd="0" presId="urn:microsoft.com/office/officeart/2005/8/layout/list1#1"/>
    <dgm:cxn modelId="{3633BE02-2672-4F2F-994D-1CFAA0A657D6}" type="presParOf" srcId="{D4434ECF-2146-46AC-B62E-87AB389C995A}" destId="{12E5634D-BCAA-48AB-BADB-754A15E9B7AC}" srcOrd="1" destOrd="0" presId="urn:microsoft.com/office/officeart/2005/8/layout/list1#1"/>
    <dgm:cxn modelId="{494F8D1A-4C0A-430B-B272-B3AE207CDCF1}" type="presParOf" srcId="{9D58511D-D18C-46E6-ADFB-6CDE1389D37F}" destId="{3DAA9763-50F6-4CC4-B6DA-0A4C45FFB361}" srcOrd="5" destOrd="0" presId="urn:microsoft.com/office/officeart/2005/8/layout/list1#1"/>
    <dgm:cxn modelId="{E3E8078B-B530-40B8-9908-372BDDFBAC7F}" type="presParOf" srcId="{9D58511D-D18C-46E6-ADFB-6CDE1389D37F}" destId="{51228DB3-E7D4-486B-A0C1-9A59D129891F}" srcOrd="6" destOrd="0" presId="urn:microsoft.com/office/officeart/2005/8/layout/list1#1"/>
    <dgm:cxn modelId="{CE7B7DFB-DB7E-4E84-B4F1-A1DBDFB8AF43}" type="presParOf" srcId="{9D58511D-D18C-46E6-ADFB-6CDE1389D37F}" destId="{ECC02425-44D1-4F4C-B5D6-13442CA71F2A}" srcOrd="7" destOrd="0" presId="urn:microsoft.com/office/officeart/2005/8/layout/list1#1"/>
    <dgm:cxn modelId="{1C1C1D40-CA92-42B9-BFAE-28CD99A44D41}" type="presParOf" srcId="{9D58511D-D18C-46E6-ADFB-6CDE1389D37F}" destId="{98CD7476-6A48-4BD0-A0B1-E79081300878}" srcOrd="8" destOrd="0" presId="urn:microsoft.com/office/officeart/2005/8/layout/list1#1"/>
    <dgm:cxn modelId="{4D4D46A3-085A-4BE3-B57F-9A2D7D509B49}" type="presParOf" srcId="{98CD7476-6A48-4BD0-A0B1-E79081300878}" destId="{63AA2D3F-331D-492F-82D5-8A2B6C78BAAD}" srcOrd="0" destOrd="0" presId="urn:microsoft.com/office/officeart/2005/8/layout/list1#1"/>
    <dgm:cxn modelId="{1512C15B-9D2F-437F-B2E2-B34C40156561}" type="presParOf" srcId="{98CD7476-6A48-4BD0-A0B1-E79081300878}" destId="{2CFD44AC-C5B0-407B-B2EE-07415AFE4DC4}" srcOrd="1" destOrd="0" presId="urn:microsoft.com/office/officeart/2005/8/layout/list1#1"/>
    <dgm:cxn modelId="{3D942A01-82D7-44FF-A778-F0CF3334B676}" type="presParOf" srcId="{9D58511D-D18C-46E6-ADFB-6CDE1389D37F}" destId="{E27A153A-8ADD-4646-B3A3-509A74CD0695}" srcOrd="9" destOrd="0" presId="urn:microsoft.com/office/officeart/2005/8/layout/list1#1"/>
    <dgm:cxn modelId="{A42D74F1-587B-4CCC-A643-E1D5BA96F0EA}" type="presParOf" srcId="{9D58511D-D18C-46E6-ADFB-6CDE1389D37F}" destId="{2DB5D132-AB90-49A4-A479-F0988A86E33E}" srcOrd="10" destOrd="0" presId="urn:microsoft.com/office/officeart/2005/8/layout/list1#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BA8CF1F-3B4A-4B6A-8877-CB03CDDAB1E9}">
      <dsp:nvSpPr>
        <dsp:cNvPr id="0" name=""/>
        <dsp:cNvSpPr/>
      </dsp:nvSpPr>
      <dsp:spPr>
        <a:xfrm>
          <a:off x="0" y="968012"/>
          <a:ext cx="4041775" cy="504000"/>
        </a:xfrm>
        <a:prstGeom prst="rect">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8BC4E78D-0D98-4ED2-B23A-71FEC19A6436}">
      <dsp:nvSpPr>
        <dsp:cNvPr id="0" name=""/>
        <dsp:cNvSpPr/>
      </dsp:nvSpPr>
      <dsp:spPr>
        <a:xfrm>
          <a:off x="220834" y="645429"/>
          <a:ext cx="3271537" cy="59040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939" tIns="0" rIns="106939" bIns="0" numCol="1" spcCol="1270" anchor="ctr" anchorCtr="0">
          <a:noAutofit/>
        </a:bodyPr>
        <a:lstStyle/>
        <a:p>
          <a:pPr lvl="0" algn="ctr" defTabSz="889000">
            <a:lnSpc>
              <a:spcPct val="90000"/>
            </a:lnSpc>
            <a:spcBef>
              <a:spcPct val="0"/>
            </a:spcBef>
            <a:spcAft>
              <a:spcPct val="35000"/>
            </a:spcAft>
          </a:pPr>
          <a:r>
            <a:rPr lang="en-US" sz="2000" kern="1200" dirty="0" smtClean="0"/>
            <a:t>Beauty</a:t>
          </a:r>
          <a:r>
            <a:rPr lang="en-US" sz="2000" kern="1200" baseline="0" dirty="0" smtClean="0"/>
            <a:t> is on the inside</a:t>
          </a:r>
          <a:endParaRPr lang="en-US" sz="2000" kern="1200" dirty="0"/>
        </a:p>
      </dsp:txBody>
      <dsp:txXfrm>
        <a:off x="220834" y="645429"/>
        <a:ext cx="3271537" cy="590400"/>
      </dsp:txXfrm>
    </dsp:sp>
    <dsp:sp modelId="{51228DB3-E7D4-486B-A0C1-9A59D129891F}">
      <dsp:nvSpPr>
        <dsp:cNvPr id="0" name=""/>
        <dsp:cNvSpPr/>
      </dsp:nvSpPr>
      <dsp:spPr>
        <a:xfrm>
          <a:off x="0" y="1875212"/>
          <a:ext cx="4041775" cy="504000"/>
        </a:xfrm>
        <a:prstGeom prst="rect">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12E5634D-BCAA-48AB-BADB-754A15E9B7AC}">
      <dsp:nvSpPr>
        <dsp:cNvPr id="0" name=""/>
        <dsp:cNvSpPr/>
      </dsp:nvSpPr>
      <dsp:spPr>
        <a:xfrm>
          <a:off x="220834" y="1563823"/>
          <a:ext cx="3309025" cy="5904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939" tIns="0" rIns="106939" bIns="0" numCol="1" spcCol="1270" anchor="ctr" anchorCtr="0">
          <a:noAutofit/>
        </a:bodyPr>
        <a:lstStyle/>
        <a:p>
          <a:pPr lvl="0" algn="ctr" defTabSz="889000">
            <a:lnSpc>
              <a:spcPct val="90000"/>
            </a:lnSpc>
            <a:spcBef>
              <a:spcPct val="0"/>
            </a:spcBef>
            <a:spcAft>
              <a:spcPct val="35000"/>
            </a:spcAft>
          </a:pPr>
          <a:r>
            <a:rPr lang="en-US" sz="2000" kern="1200" dirty="0" smtClean="0"/>
            <a:t>All</a:t>
          </a:r>
          <a:r>
            <a:rPr lang="en-US" sz="2000" kern="1200" baseline="0" dirty="0" smtClean="0"/>
            <a:t> woman are beautiful</a:t>
          </a:r>
          <a:endParaRPr lang="en-US" sz="2000" kern="1200" dirty="0"/>
        </a:p>
      </dsp:txBody>
      <dsp:txXfrm>
        <a:off x="220834" y="1563823"/>
        <a:ext cx="3309025" cy="590400"/>
      </dsp:txXfrm>
    </dsp:sp>
    <dsp:sp modelId="{2DB5D132-AB90-49A4-A479-F0988A86E33E}">
      <dsp:nvSpPr>
        <dsp:cNvPr id="0" name=""/>
        <dsp:cNvSpPr/>
      </dsp:nvSpPr>
      <dsp:spPr>
        <a:xfrm>
          <a:off x="0" y="2733810"/>
          <a:ext cx="4041775" cy="504000"/>
        </a:xfrm>
        <a:prstGeom prst="rect">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2CFD44AC-C5B0-407B-B2EE-07415AFE4DC4}">
      <dsp:nvSpPr>
        <dsp:cNvPr id="0" name=""/>
        <dsp:cNvSpPr/>
      </dsp:nvSpPr>
      <dsp:spPr>
        <a:xfrm>
          <a:off x="202088" y="2459829"/>
          <a:ext cx="3309053" cy="59040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6939" tIns="0" rIns="106939" bIns="0" numCol="1" spcCol="1270" anchor="ctr" anchorCtr="0">
          <a:noAutofit/>
        </a:bodyPr>
        <a:lstStyle/>
        <a:p>
          <a:pPr lvl="0" algn="ctr" defTabSz="889000">
            <a:lnSpc>
              <a:spcPct val="90000"/>
            </a:lnSpc>
            <a:spcBef>
              <a:spcPct val="0"/>
            </a:spcBef>
            <a:spcAft>
              <a:spcPct val="35000"/>
            </a:spcAft>
          </a:pPr>
          <a:r>
            <a:rPr lang="en-US" sz="2000" kern="1200" dirty="0" smtClean="0"/>
            <a:t>Accept who you are</a:t>
          </a:r>
          <a:endParaRPr lang="en-US" sz="2000" kern="1200" dirty="0"/>
        </a:p>
      </dsp:txBody>
      <dsp:txXfrm>
        <a:off x="202088" y="2459829"/>
        <a:ext cx="3309053" cy="590400"/>
      </dsp:txXfrm>
    </dsp:sp>
  </dsp:spTree>
</dsp:drawing>
</file>

<file path=ppt/diagrams/layout1.xml><?xml version="1.0" encoding="utf-8"?>
<dgm:layoutDef xmlns:dgm="http://schemas.openxmlformats.org/drawingml/2006/diagram" xmlns:a="http://schemas.openxmlformats.org/drawingml/2006/main" uniqueId="urn:microsoft.com/office/officeart/2005/8/layout/list1#1" minVer="12.0">
  <dgm:title val=""/>
  <dgm:desc val=""/>
  <dgm:catLst>
    <dgm:cat type="list" pri="4000"/>
  </dgm:catLst>
  <dgm:sampData>
    <dgm:dataModel>
      <dgm:ptLst>
        <dgm:pt modelId="0" type="doc">
          <dgm:prSet phldr="1"/>
        </dgm:pt>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100"/>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2"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constrLst/>
        <dgm:ruleLst/>
        <dgm:layoutNode name="parentLeftMargin">
          <dgm:alg type="sp"/>
          <dgm:shape xmlns:r="http://schemas.openxmlformats.org/officeDocument/2006/relationships" type="rect" r:blip="" hideGeom="1">
            <dgm:adjLst/>
          </dgm:shape>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presOf/>
        <dgm:constrLst/>
        <dgm:ruleLst/>
      </dgm:layoutNode>
      <dgm:layoutNode name="childText" styleLbl="align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presOf/>
          <dgm:shape xmlns:r="http://schemas.openxmlformats.org/officeDocument/2006/relationships" r:blip="">
            <dgm:adjLst/>
          </dgm:shape>
          <dgm:constr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1">
  <dgm:title val="Simple 2"/>
  <dgm:desc val="Simple 2"/>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C238408C-6839-46EE-8131-EDA75C487F2E}" type="datetimeFigureOut">
              <a:rPr lang="en-US" smtClean="0"/>
              <a:pPr/>
              <a:t>4/24/2011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87D77045-401A-4D5E-BFE3-54C21A8A663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D77045-401A-4D5E-BFE3-54C21A8A663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D77045-401A-4D5E-BFE3-54C21A8A663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Slides 5, 7,</a:t>
            </a:r>
            <a:r>
              <a:rPr lang="en-US" baseline="0" dirty="0" smtClean="0"/>
              <a:t> and 9 are information gathered from teenadvisor.com</a:t>
            </a:r>
          </a:p>
          <a:p>
            <a:endParaRPr lang="en-US"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D77045-401A-4D5E-BFE3-54C21A8A6634}"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4" name="Shape 43"/>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36" name="Shape 35"/>
          <p:cNvSpPr>
            <a:spLocks/>
          </p:cNvSpPr>
          <p:nvPr/>
        </p:nvSpPr>
        <p:spPr bwMode="auto">
          <a:xfrm>
            <a:off x="4821864" y="1066800"/>
            <a:ext cx="4343400"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65000"/>
              </a:schemeClr>
            </a:solid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43" name="Shape 42"/>
          <p:cNvSpPr>
            <a:spLocks/>
          </p:cNvSpPr>
          <p:nvPr/>
        </p:nvSpPr>
        <p:spPr bwMode="auto">
          <a:xfrm>
            <a:off x="290624" y="-14176"/>
            <a:ext cx="5562600" cy="6553200"/>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65000"/>
              </a:schemeClr>
            </a:solid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22" name="Shape 21"/>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180000"/>
              <a:alpha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24" name="Shape 23"/>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180000"/>
              <a:alpha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26" name="Shape 25"/>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180000"/>
              <a:alpha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27" name="Shape 26"/>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180000"/>
              <a:alpha val="8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lang="en-US"/>
          </a:p>
        </p:txBody>
      </p:sp>
      <p:sp>
        <p:nvSpPr>
          <p:cNvPr id="28" name="Date Placeholder 27"/>
          <p:cNvSpPr>
            <a:spLocks noGrp="1"/>
          </p:cNvSpPr>
          <p:nvPr>
            <p:ph type="dt" sz="half" idx="10"/>
          </p:nvPr>
        </p:nvSpPr>
        <p:spPr>
          <a:xfrm>
            <a:off x="6477000" y="6416675"/>
            <a:ext cx="2133600" cy="365125"/>
          </a:xfrm>
        </p:spPr>
        <p:txBody>
          <a:bodyPr/>
          <a:lstStyle>
            <a:extLst/>
          </a:lstStyle>
          <a:p>
            <a:fld id="{743653DA-8BF4-4869-96FE-9BCF43372D46}" type="datetimeFigureOut">
              <a:rPr lang="en-US" smtClean="0"/>
              <a:pPr/>
              <a:t>4/24/2011</a:t>
            </a:fld>
            <a:endParaRPr lang="en-US"/>
          </a:p>
        </p:txBody>
      </p:sp>
      <p:sp>
        <p:nvSpPr>
          <p:cNvPr id="17" name="Footer Placeholder 16"/>
          <p:cNvSpPr>
            <a:spLocks noGrp="1"/>
          </p:cNvSpPr>
          <p:nvPr>
            <p:ph type="ftr" sz="quarter" idx="11"/>
          </p:nvPr>
        </p:nvSpPr>
        <p:spPr>
          <a:xfrm>
            <a:off x="914400" y="6416675"/>
            <a:ext cx="5562600" cy="365125"/>
          </a:xfrm>
        </p:spPr>
        <p:txBody>
          <a:bodyPr/>
          <a:lstStyle>
            <a:extLst/>
          </a:lstStyle>
          <a:p>
            <a:endParaRPr lang="en-US" dirty="0"/>
          </a:p>
        </p:txBody>
      </p:sp>
      <p:sp>
        <p:nvSpPr>
          <p:cNvPr id="29" name="Slide Number Placeholder 28"/>
          <p:cNvSpPr>
            <a:spLocks noGrp="1"/>
          </p:cNvSpPr>
          <p:nvPr>
            <p:ph type="sldNum" sz="quarter" idx="12"/>
          </p:nvPr>
        </p:nvSpPr>
        <p:spPr>
          <a:xfrm>
            <a:off x="8610600" y="6416675"/>
            <a:ext cx="457200" cy="365125"/>
          </a:xfrm>
        </p:spPr>
        <p:txBody>
          <a:bodyPr/>
          <a:lstStyle>
            <a:extLst/>
          </a:lstStyle>
          <a:p>
            <a:fld id="{72AC53DF-4216-466D-99A7-94400E6C2A25}"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45" name="Rectangle 44"/>
          <p:cNvSpPr/>
          <p:nvPr/>
        </p:nvSpPr>
        <p:spPr>
          <a:xfrm>
            <a:off x="363160" y="402264"/>
            <a:ext cx="8503920" cy="886265"/>
          </a:xfrm>
          <a:prstGeom prst="rect">
            <a:avLst/>
          </a:prstGeom>
          <a:solidFill>
            <a:schemeClr val="bg2">
              <a:alpha val="50000"/>
              <a:satMod val="18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8" name="Title 7"/>
          <p:cNvSpPr>
            <a:spLocks noGrp="1"/>
          </p:cNvSpPr>
          <p:nvPr>
            <p:ph type="ctrTitle"/>
          </p:nvPr>
        </p:nvSpPr>
        <p:spPr>
          <a:xfrm>
            <a:off x="533400" y="464504"/>
            <a:ext cx="8153400" cy="774192"/>
          </a:xfrm>
        </p:spPr>
        <p:txBody>
          <a:bodyPr/>
          <a:lstStyle>
            <a:lvl1pPr marR="9144" algn="r">
              <a:defRPr sz="3800"/>
            </a:lvl1pPr>
            <a:extLst/>
          </a:lstStyle>
          <a:p>
            <a:r>
              <a:rPr lang="en-US" smtClean="0"/>
              <a:t>Click to edit Master title style</a:t>
            </a:r>
            <a:endParaRPr lang="en-US" dirty="0"/>
          </a:p>
        </p:txBody>
      </p:sp>
      <p:sp>
        <p:nvSpPr>
          <p:cNvPr id="9" name="Subtitle 8"/>
          <p:cNvSpPr>
            <a:spLocks noGrp="1"/>
          </p:cNvSpPr>
          <p:nvPr>
            <p:ph type="subTitle" idx="1"/>
          </p:nvPr>
        </p:nvSpPr>
        <p:spPr>
          <a:xfrm>
            <a:off x="4838381" y="1371600"/>
            <a:ext cx="3848419" cy="457200"/>
          </a:xfrm>
        </p:spPr>
        <p:txBody>
          <a:bodyPr tIns="0"/>
          <a:lstStyle>
            <a:lvl1pPr marL="0" indent="0" algn="r">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sp>
        <p:nvSpPr>
          <p:cNvPr id="58" name="Rectangle 5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59" name="Rectangle 5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60" name="Rectangle 5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61" name="Rectangle 6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62" name="Rectangle 6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extLst/>
          </a:lstStyle>
          <a:p>
            <a:fld id="{B7129108-AC8D-4212-9283-60D9E99BF07A}" type="datetimeFigureOut">
              <a:rPr lang="en-US" smtClean="0"/>
              <a:pPr/>
              <a:t>4/24/2011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3352800"/>
            <a:ext cx="7772400" cy="1974059"/>
          </a:xfrm>
        </p:spPr>
        <p:txBody>
          <a:bodyPr anchor="b">
            <a:scene3d>
              <a:camera prst="orthographicFront">
                <a:rot lat="0" lon="0" rev="0"/>
              </a:camera>
              <a:lightRig rig="contrasting" dir="t">
                <a:rot lat="0" lon="0" rev="7500000"/>
              </a:lightRig>
            </a:scene3d>
            <a:sp3d contourW="6350" prstMaterial="metal">
              <a:bevelT w="130810" h="31750" prst="relaxedInset"/>
              <a:contourClr>
                <a:schemeClr val="accent1">
                  <a:shade val="75000"/>
                </a:schemeClr>
              </a:contourClr>
            </a:sp3d>
          </a:bodyPr>
          <a:lstStyle>
            <a:lvl1pPr algn="l">
              <a:buNone/>
              <a:defRPr lang="en-US" sz="4000" b="1" cap="all" dirty="0">
                <a:ln/>
                <a:solidFill>
                  <a:schemeClr val="tx1"/>
                </a:solidFill>
                <a:effectLst>
                  <a:reflection blurRad="12700" stA="50000" endPos="50000" dir="5400000" sy="-100000" rotWithShape="0"/>
                </a:effectLst>
              </a:defRPr>
            </a:lvl1pPr>
            <a:extLst/>
          </a:lstStyle>
          <a:p>
            <a:r>
              <a:rPr lang="en-US" smtClean="0"/>
              <a:t>Click to edit Master title style</a:t>
            </a:r>
            <a:endParaRPr lang="en-US" dirty="0"/>
          </a:p>
        </p:txBody>
      </p:sp>
      <p:sp>
        <p:nvSpPr>
          <p:cNvPr id="3" name="Text Placeholder 2"/>
          <p:cNvSpPr>
            <a:spLocks noGrp="1"/>
          </p:cNvSpPr>
          <p:nvPr>
            <p:ph type="body" idx="1"/>
          </p:nvPr>
        </p:nvSpPr>
        <p:spPr>
          <a:xfrm>
            <a:off x="914400" y="5334000"/>
            <a:ext cx="7772400" cy="1052512"/>
          </a:xfrm>
        </p:spPr>
        <p:txBody>
          <a:bodyPr anchor="t"/>
          <a:lstStyle>
            <a:lvl1pPr marL="374904">
              <a:buNone/>
              <a:defRPr sz="20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p:txBody>
          <a:bodyPr/>
          <a:lstStyle>
            <a:extLst/>
          </a:lstStyle>
          <a:p>
            <a:fld id="{B6DED3D3-6235-4F4C-B439-DF277FB555A7}" type="datetimeFigureOut">
              <a:rPr lang="en-US" smtClean="0"/>
              <a:pPr/>
              <a:t>4/24/2011</a:t>
            </a:fld>
            <a:endParaRPr lang="en-US"/>
          </a:p>
        </p:txBody>
      </p:sp>
      <p:sp>
        <p:nvSpPr>
          <p:cNvPr id="5" name="Footer Placeholder 4"/>
          <p:cNvSpPr>
            <a:spLocks noGrp="1"/>
          </p:cNvSpPr>
          <p:nvPr>
            <p:ph type="ftr" sz="quarter" idx="11"/>
          </p:nvPr>
        </p:nvSpPr>
        <p:spPr>
          <a:xfrm>
            <a:off x="914400" y="6416675"/>
            <a:ext cx="5562600" cy="365125"/>
          </a:xfrm>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50"/>
            <a:ext cx="8229600" cy="1295400"/>
          </a:xfrm>
        </p:spPr>
        <p:txBody>
          <a:bodyPr anchor="ctr"/>
          <a:lstStyle>
            <a:extLst/>
          </a:lstStyle>
          <a:p>
            <a:r>
              <a:rPr lang="en-US" smtClean="0"/>
              <a:t>Click to edit Master title style</a:t>
            </a:r>
            <a:endParaRPr lang="en-US" dirty="0"/>
          </a:p>
        </p:txBody>
      </p:sp>
      <p:sp>
        <p:nvSpPr>
          <p:cNvPr id="3" name="Content Placeholder 2"/>
          <p:cNvSpPr>
            <a:spLocks noGrp="1"/>
          </p:cNvSpPr>
          <p:nvPr>
            <p:ph sz="half" idx="1"/>
          </p:nvPr>
        </p:nvSpPr>
        <p:spPr>
          <a:xfrm>
            <a:off x="464344" y="1600200"/>
            <a:ext cx="4038600" cy="4525963"/>
          </a:xfrm>
        </p:spPr>
        <p:txBody>
          <a:bodyPr/>
          <a:lstStyle>
            <a:lvl1pPr marL="0" indent="0">
              <a:buFontTx/>
              <a:buNone/>
              <a:defRPr sz="2000"/>
            </a:lvl1pPr>
            <a:lvl2pPr>
              <a:defRPr sz="2400"/>
            </a:lvl2pPr>
            <a:lvl3pPr>
              <a:defRPr sz="2000"/>
            </a:lvl3pPr>
            <a:lvl4pPr>
              <a:defRPr sz="1800"/>
            </a:lvl4pPr>
            <a:lvl5pPr>
              <a:defRPr sz="1800"/>
            </a:lvl5pPr>
            <a:extLst/>
          </a:lstStyle>
          <a:p>
            <a:pPr lvl="0"/>
            <a:r>
              <a:rPr lang="en-US" smtClean="0"/>
              <a:t>Click to edit Master text styles</a:t>
            </a:r>
          </a:p>
        </p:txBody>
      </p:sp>
      <p:sp>
        <p:nvSpPr>
          <p:cNvPr id="4" name="Content Placeholder 3"/>
          <p:cNvSpPr>
            <a:spLocks noGrp="1"/>
          </p:cNvSpPr>
          <p:nvPr>
            <p:ph sz="half" idx="2"/>
          </p:nvPr>
        </p:nvSpPr>
        <p:spPr>
          <a:xfrm>
            <a:off x="4655344" y="1600200"/>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extLst/>
          </a:lstStyle>
          <a:p>
            <a:fld id="{3B5F1E3E-4B2F-4895-B65E-28B2E64F39F6}" type="datetimeFigureOut">
              <a:rPr lang="en-US" smtClean="0"/>
              <a:pPr/>
              <a:t>4/24/2011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AD93096-5B34-4342-9326-69289CEAE4C2}" type="slidenum">
              <a:rPr lang="en-US" smtClean="0"/>
              <a:pPr/>
              <a:t>‹#›</a:t>
            </a:fld>
            <a:endParaRPr lang="en-US"/>
          </a:p>
        </p:txBody>
      </p:sp>
      <p:cxnSp>
        <p:nvCxnSpPr>
          <p:cNvPr id="9" name="Straight Connector 8"/>
          <p:cNvCxnSpPr/>
          <p:nvPr/>
        </p:nvCxnSpPr>
        <p:spPr>
          <a:xfrm rot="5400000">
            <a:off x="2305044" y="3867144"/>
            <a:ext cx="4533900" cy="1601"/>
          </a:xfrm>
          <a:prstGeom prst="line">
            <a:avLst/>
          </a:prstGeom>
          <a:ln/>
        </p:spPr>
        <p:style>
          <a:lnRef idx="1">
            <a:schemeClr val="accent2"/>
          </a:lnRef>
          <a:fillRef idx="0">
            <a:schemeClr val="accent2"/>
          </a:fillRef>
          <a:effectRef idx="0">
            <a:schemeClr val="accent2"/>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3" name="Rectangle 22"/>
          <p:cNvSpPr/>
          <p:nvPr/>
        </p:nvSpPr>
        <p:spPr>
          <a:xfrm>
            <a:off x="0" y="402264"/>
            <a:ext cx="8686800" cy="886265"/>
          </a:xfrm>
          <a:prstGeom prst="rect">
            <a:avLst/>
          </a:prstGeom>
          <a:solidFill>
            <a:schemeClr val="bg2">
              <a:alpha val="50000"/>
              <a:satMod val="18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lang="en-US" smtClean="0"/>
              <a:t>Click to edit Master title style</a:t>
            </a:r>
            <a:endParaRPr lang="en-US" dirty="0"/>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2"/>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3"/>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extLst/>
          </a:lstStyle>
          <a:p>
            <a:fld id="{63085435-8225-4333-BFFA-0096413F0D76}" type="datetimeFigureOut">
              <a:rPr lang="en-US" smtClean="0"/>
              <a:pPr/>
              <a:t>4/24/2011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AD93096-5B34-4342-9326-69289CEAE4C2}"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extLst/>
          </a:lstStyle>
          <a:p>
            <a:fld id="{0783C494-2A87-468C-A21B-CB14FB9ABB00}" type="datetimeFigureOut">
              <a:rPr lang="en-US" smtClean="0"/>
              <a:pPr/>
              <a:t>4/24/2011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A180FA0-5B31-4864-A2BB-719EA5A679C6}" type="datetimeFigureOut">
              <a:rPr lang="en-US" smtClean="0"/>
              <a:pPr/>
              <a:t>4/24/2011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dirty="0"/>
          </a:p>
        </p:txBody>
      </p:sp>
      <p:sp>
        <p:nvSpPr>
          <p:cNvPr id="3" name="Text Placeholder 2"/>
          <p:cNvSpPr>
            <a:spLocks noGrp="1"/>
          </p:cNvSpPr>
          <p:nvPr>
            <p:ph type="body" idx="1"/>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2"/>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extLst/>
          </a:lstStyle>
          <a:p>
            <a:fld id="{4BECC0C8-36B8-442A-833D-B6AACE86BB77}" type="datetimeFigureOut">
              <a:rPr lang="en-US" smtClean="0"/>
              <a:pPr/>
              <a:t>4/24/2011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28" name="Group 17"/>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a:xfrm>
            <a:off x="914400" y="228600"/>
            <a:ext cx="6858000" cy="914400"/>
          </a:xfrm>
        </p:spPr>
        <p:txBody>
          <a:bodyPr anchor="b"/>
          <a:lstStyle>
            <a:lvl1pPr algn="l">
              <a:buNone/>
              <a:defRPr sz="2100" b="0"/>
            </a:lvl1pPr>
            <a:extLst/>
          </a:lstStyle>
          <a:p>
            <a:r>
              <a:rPr lang="en-US" smtClean="0"/>
              <a:t>Click to edit Master title style</a:t>
            </a:r>
            <a:endParaRPr lang="en-US" dirty="0"/>
          </a:p>
        </p:txBody>
      </p:sp>
      <p:sp>
        <p:nvSpPr>
          <p:cNvPr id="3" name="Picture Placeholder 2"/>
          <p:cNvSpPr>
            <a:spLocks noGrp="1"/>
          </p:cNvSpPr>
          <p:nvPr>
            <p:ph type="pic" idx="1"/>
          </p:nvPr>
        </p:nvSpPr>
        <p:spPr>
          <a:xfrm>
            <a:off x="366712" y="1905000"/>
            <a:ext cx="8778240" cy="4960144"/>
          </a:xfrm>
        </p:spPr>
        <p:txBody>
          <a:bodyPr/>
          <a:lstStyle>
            <a:lvl1pPr>
              <a:buNone/>
              <a:defRPr sz="3200"/>
            </a:lvl1pPr>
            <a:extLst/>
          </a:lstStyle>
          <a:p>
            <a:r>
              <a:rPr lang="en-US" smtClean="0"/>
              <a:t>Click icon to add picture</a:t>
            </a:r>
            <a:endParaRPr lang="en-US" dirty="0"/>
          </a:p>
        </p:txBody>
      </p:sp>
      <p:sp>
        <p:nvSpPr>
          <p:cNvPr id="4" name="Text Placeholder 3"/>
          <p:cNvSpPr>
            <a:spLocks noGrp="1"/>
          </p:cNvSpPr>
          <p:nvPr>
            <p:ph type="body" sz="half" idx="2"/>
          </p:nvPr>
        </p:nvSpPr>
        <p:spPr>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grpSp>
        <p:nvGrpSpPr>
          <p:cNvPr id="14" name="Group 17"/>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p:txBody>
          <a:bodyPr/>
          <a:lstStyle>
            <a:extLst/>
          </a:lstStyle>
          <a:p>
            <a:fld id="{51E20EC5-AC53-4169-941E-EDF10CD23748}" type="datetimeFigureOut">
              <a:rPr lang="en-US" smtClean="0"/>
              <a:pPr/>
              <a:t>4/24/2011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AD93096-5B34-4342-9326-69289CEAE4C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lang="en-US" smtClean="0"/>
              <a:t>Click to edit Master title style</a:t>
            </a:r>
            <a:endParaRPr lang="en-US" dirty="0"/>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a:defRPr sz="1100">
                <a:solidFill>
                  <a:schemeClr val="tx2"/>
                </a:solidFill>
              </a:defRPr>
            </a:lvl1pPr>
            <a:extLst/>
          </a:lstStyle>
          <a:p>
            <a:fld id="{8D3816DF-213E-421B-92D3-C068DBB023D6}" type="datetimeFigureOut">
              <a:rPr lang="en-US" smtClean="0">
                <a:solidFill>
                  <a:schemeClr val="tx2"/>
                </a:solidFill>
              </a:rPr>
              <a:pPr/>
              <a:t>4/24/2011</a:t>
            </a:fld>
            <a:endParaRPr lang="en-US" sz="1100" dirty="0">
              <a:solidFill>
                <a:schemeClr val="tx2"/>
              </a:solidFill>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a:defRPr sz="1100">
                <a:solidFill>
                  <a:schemeClr val="tx2"/>
                </a:solidFill>
              </a:defRPr>
            </a:lvl1pPr>
            <a:extLst/>
          </a:lstStyle>
          <a:p>
            <a:pPr algn="r"/>
            <a:endParaRPr lang="en-US" sz="1100" dirty="0">
              <a:solidFill>
                <a:schemeClr val="tx2"/>
              </a:solidFill>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a:defRPr sz="1200">
                <a:solidFill>
                  <a:schemeClr val="tx2"/>
                </a:solidFill>
              </a:defRPr>
            </a:lvl1pPr>
            <a:extLst/>
          </a:lstStyle>
          <a:p>
            <a:pPr algn="l"/>
            <a:fld id="{72AC53DF-4216-466D-99A7-94400E6C2A25}" type="slidenum">
              <a:rPr lang="en-US" sz="1200" smtClean="0">
                <a:solidFill>
                  <a:schemeClr val="tx2"/>
                </a:solidFill>
              </a:rPr>
              <a:pPr algn="l"/>
              <a:t>‹#›</a:t>
            </a:fld>
            <a:endParaRPr lang="en-US" sz="1200">
              <a:solidFill>
                <a:schemeClr val="tx2"/>
              </a:solidFill>
            </a:endParaRPr>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rtl="0" eaLnBrk="1" latinLnBrk="0" hangingPunct="1">
        <a:spcBef>
          <a:spcPct val="0"/>
        </a:spcBef>
        <a:buNone/>
        <a:defRPr sz="4000" kern="1200" spc="-150" baseline="0">
          <a:solidFill>
            <a:schemeClr val="tx2">
              <a:satMod val="200000"/>
            </a:schemeClr>
          </a:solidFill>
          <a:effectLst>
            <a:outerShdw blurRad="50800" dist="50800" dir="2700000" algn="tl" rotWithShape="0">
              <a:srgbClr val="000000">
                <a:alpha val="43137"/>
              </a:srgbClr>
            </a:outerShdw>
          </a:effectLst>
          <a:latin typeface="+mj-lt"/>
          <a:ea typeface="+mj-ea"/>
          <a:cs typeface="+mj-cs"/>
        </a:defRPr>
      </a:lvl1pPr>
      <a:extLst/>
    </p:titleStyle>
    <p:bodyStyle>
      <a:lvl1pPr marL="411480" indent="-342900" algn="l" rtl="0" eaLnBrk="1" latinLnBrk="0" hangingPunct="1">
        <a:spcBef>
          <a:spcPts val="700"/>
        </a:spcBef>
        <a:buSzPct val="95000"/>
        <a:buFont typeface="Wingdings"/>
        <a:buChar char=""/>
        <a:defRPr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sz="1600" kern="120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A%20Woman's%20Worth.docx"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p:cNvSpPr>
          <p:nvPr>
            <p:ph type="title"/>
          </p:nvPr>
        </p:nvSpPr>
        <p:spPr/>
        <p:txBody>
          <a:bodyPr/>
          <a:lstStyle>
            <a:extLst/>
          </a:lstStyle>
          <a:p>
            <a:r>
              <a:rPr dirty="0" smtClean="0"/>
              <a:t>A Woman's Worth</a:t>
            </a:r>
            <a:endParaRPr lang="en-US" dirty="0"/>
          </a:p>
        </p:txBody>
      </p:sp>
      <p:sp>
        <p:nvSpPr>
          <p:cNvPr id="5" name="Rectangle 4"/>
          <p:cNvSpPr>
            <a:spLocks noGrp="1"/>
          </p:cNvSpPr>
          <p:nvPr>
            <p:ph type="body" idx="1"/>
          </p:nvPr>
        </p:nvSpPr>
        <p:spPr/>
        <p:txBody>
          <a:bodyPr>
            <a:normAutofit fontScale="70000" lnSpcReduction="20000"/>
          </a:bodyPr>
          <a:lstStyle>
            <a:extLst/>
          </a:lstStyle>
          <a:p>
            <a:r>
              <a:rPr lang="en-US" dirty="0" smtClean="0"/>
              <a:t>Jessica  Knox</a:t>
            </a:r>
          </a:p>
          <a:p>
            <a:r>
              <a:rPr lang="en-US" dirty="0" smtClean="0"/>
              <a:t>CIS 1020-035 </a:t>
            </a:r>
          </a:p>
          <a:p>
            <a:r>
              <a:rPr lang="en-US" dirty="0" smtClean="0"/>
              <a:t>04/23/2011</a:t>
            </a:r>
          </a:p>
          <a:p>
            <a:r>
              <a:rPr lang="en-US" dirty="0" smtClean="0">
                <a:hlinkClick r:id="rId3" action="ppaction://hlinkfile"/>
              </a:rPr>
              <a:t>A Woman's Worth.docx</a:t>
            </a:r>
            <a:endParaRPr lang="en-US" dirty="0" smtClean="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sCAVVU8Y0.jpg"/>
          <p:cNvPicPr>
            <a:picLocks noChangeAspect="1"/>
          </p:cNvPicPr>
          <p:nvPr/>
        </p:nvPicPr>
        <p:blipFill>
          <a:blip r:embed="rId2" cstate="print"/>
          <a:srcRect t="17944" b="42457"/>
          <a:stretch>
            <a:fillRect/>
          </a:stretch>
        </p:blipFill>
        <p:spPr>
          <a:xfrm>
            <a:off x="1676400" y="1905000"/>
            <a:ext cx="5394960" cy="1600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8)">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“Break the Barriers”</a:t>
            </a:r>
            <a:endParaRPr lang="en-US" dirty="0"/>
          </a:p>
        </p:txBody>
      </p:sp>
      <p:sp>
        <p:nvSpPr>
          <p:cNvPr id="3" name="Content Placeholder 2"/>
          <p:cNvSpPr>
            <a:spLocks noGrp="1"/>
          </p:cNvSpPr>
          <p:nvPr>
            <p:ph idx="1"/>
          </p:nvPr>
        </p:nvSpPr>
        <p:spPr/>
        <p:txBody>
          <a:bodyPr/>
          <a:lstStyle/>
          <a:p>
            <a:r>
              <a:rPr lang="en-US" dirty="0" smtClean="0"/>
              <a:t>Don’t be afraid to be yourself.</a:t>
            </a:r>
          </a:p>
          <a:p>
            <a:r>
              <a:rPr lang="en-US" dirty="0" smtClean="0"/>
              <a:t>Start new fashion trends.</a:t>
            </a:r>
          </a:p>
          <a:p>
            <a:r>
              <a:rPr lang="en-US" dirty="0" smtClean="0"/>
              <a:t>Be the boss of you.</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7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7" presetClass="entr" presetSubtype="0" fill="hold" grpId="1" nodeType="afterEffect">
                                  <p:stCondLst>
                                    <p:cond delay="0"/>
                                  </p:stCondLst>
                                  <p:iterate type="lt">
                                    <p:tmPct val="50000"/>
                                  </p:iterate>
                                  <p:childTnLst>
                                    <p:set>
                                      <p:cBhvr>
                                        <p:cTn id="12" dur="1" fill="hold">
                                          <p:stCondLst>
                                            <p:cond delay="0"/>
                                          </p:stCondLst>
                                        </p:cTn>
                                        <p:tgtEl>
                                          <p:spTgt spid="2"/>
                                        </p:tgtEl>
                                        <p:attrNameLst>
                                          <p:attrName>style.visibility</p:attrName>
                                        </p:attrNameLst>
                                      </p:cBhvr>
                                      <p:to>
                                        <p:strVal val="visible"/>
                                      </p:to>
                                    </p:set>
                                    <p:anim calcmode="discrete" valueType="clr">
                                      <p:cBhvr override="childStyle">
                                        <p:cTn id="13"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14" dur="500"/>
                                        <p:tgtEl>
                                          <p:spTgt spid="2"/>
                                        </p:tgtEl>
                                        <p:attrNameLst>
                                          <p:attrName>fillcolor</p:attrName>
                                        </p:attrNameLst>
                                      </p:cBhvr>
                                      <p:tavLst>
                                        <p:tav tm="0">
                                          <p:val>
                                            <p:clrVal>
                                              <a:schemeClr val="accent2"/>
                                            </p:clrVal>
                                          </p:val>
                                        </p:tav>
                                        <p:tav tm="50000">
                                          <p:val>
                                            <p:clrVal>
                                              <a:schemeClr val="hlink"/>
                                            </p:clrVal>
                                          </p:val>
                                        </p:tav>
                                      </p:tavLst>
                                    </p:anim>
                                    <p:set>
                                      <p:cBhvr>
                                        <p:cTn id="15" dur="500"/>
                                        <p:tgtEl>
                                          <p:spTgt spid="2"/>
                                        </p:tgtEl>
                                        <p:attrNameLst>
                                          <p:attrName>fill.type</p:attrName>
                                        </p:attrNameLst>
                                      </p:cBhvr>
                                      <p:to>
                                        <p:strVal val="solid"/>
                                      </p:to>
                                    </p:set>
                                  </p:childTnLst>
                                </p:cTn>
                              </p:par>
                            </p:childTnLst>
                          </p:cTn>
                        </p:par>
                        <p:par>
                          <p:cTn id="16" fill="hold">
                            <p:stCondLst>
                              <p:cond delay="525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9"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21" dur="500"/>
                                        <p:tgtEl>
                                          <p:spTgt spid="3">
                                            <p:txEl>
                                              <p:pRg st="0" end="0"/>
                                            </p:txEl>
                                          </p:spTgt>
                                        </p:tgtEl>
                                        <p:attrNameLst>
                                          <p:attrName>fill.type</p:attrName>
                                        </p:attrNameLst>
                                      </p:cBhvr>
                                      <p:to>
                                        <p:strVal val="solid"/>
                                      </p:to>
                                    </p:set>
                                  </p:childTnLst>
                                </p:cTn>
                              </p:par>
                            </p:childTnLst>
                          </p:cTn>
                        </p:par>
                        <p:par>
                          <p:cTn id="22" fill="hold">
                            <p:stCondLst>
                              <p:cond delay="120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5"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7" dur="500"/>
                                        <p:tgtEl>
                                          <p:spTgt spid="3">
                                            <p:txEl>
                                              <p:pRg st="1" end="1"/>
                                            </p:txEl>
                                          </p:spTgt>
                                        </p:tgtEl>
                                        <p:attrNameLst>
                                          <p:attrName>fill.type</p:attrName>
                                        </p:attrNameLst>
                                      </p:cBhvr>
                                      <p:to>
                                        <p:strVal val="solid"/>
                                      </p:to>
                                    </p:set>
                                  </p:childTnLst>
                                </p:cTn>
                              </p:par>
                            </p:childTnLst>
                          </p:cTn>
                        </p:par>
                        <p:par>
                          <p:cTn id="28" fill="hold">
                            <p:stCondLst>
                              <p:cond delay="1775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31"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3" dur="500"/>
                                        <p:tgtEl>
                                          <p:spTgt spid="3">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extLst/>
          </a:lstStyle>
          <a:p>
            <a:pPr algn="ctr"/>
            <a:r>
              <a:rPr lang="en-US" dirty="0" smtClean="0">
                <a:solidFill>
                  <a:schemeClr val="accent1"/>
                </a:solidFill>
              </a:rPr>
              <a:t>“You are beautiful, no matter what they say”</a:t>
            </a:r>
            <a:endParaRPr lang="en-US" dirty="0">
              <a:solidFill>
                <a:schemeClr val="accent1"/>
              </a:solidFill>
            </a:endParaRPr>
          </a:p>
        </p:txBody>
      </p:sp>
      <p:sp>
        <p:nvSpPr>
          <p:cNvPr id="3" name="Rectangle 2"/>
          <p:cNvSpPr>
            <a:spLocks noGrp="1"/>
          </p:cNvSpPr>
          <p:nvPr>
            <p:ph sz="quarter" idx="3"/>
          </p:nvPr>
        </p:nvSpPr>
        <p:spPr/>
        <p:txBody>
          <a:bodyPr>
            <a:normAutofit fontScale="92500"/>
          </a:bodyPr>
          <a:lstStyle>
            <a:extLst/>
          </a:lstStyle>
          <a:p>
            <a:r>
              <a:rPr lang="en-US" dirty="0" smtClean="0"/>
              <a:t>“You  suppose you are the trouble, but you are the cure. You suppose that you are the lock on the door, but you are the key that opens it. It’s to bad that you want to be someone else, you don’t see your own face and your own beauty, yet, no face is more beautiful than yours.”~</a:t>
            </a:r>
            <a:r>
              <a:rPr lang="en-US" dirty="0" err="1" smtClean="0"/>
              <a:t>Rumi</a:t>
            </a:r>
            <a:endParaRPr lang="en-US" dirty="0"/>
          </a:p>
        </p:txBody>
      </p:sp>
      <p:graphicFrame>
        <p:nvGraphicFramePr>
          <p:cNvPr id="5" name="Content Placeholder 4"/>
          <p:cNvGraphicFramePr>
            <a:graphicFrameLocks noGrp="1"/>
          </p:cNvGraphicFramePr>
          <p:nvPr>
            <p:ph sz="quarter" idx="4"/>
          </p:nvPr>
        </p:nvGraphicFramePr>
        <p:xfrm>
          <a:off x="4645025" y="2459038"/>
          <a:ext cx="4041775" cy="39592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2000"/>
                            </p:stCondLst>
                            <p:childTnLst>
                              <p:par>
                                <p:cTn id="10" presetID="2" presetClass="entr" presetSubtype="8" fill="hold" grpId="0"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4000"/>
                            </p:stCondLst>
                            <p:childTnLst>
                              <p:par>
                                <p:cTn id="15" presetID="2" presetClass="entr" presetSubtype="2"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2000" fill="hold"/>
                                        <p:tgtEl>
                                          <p:spTgt spid="5"/>
                                        </p:tgtEl>
                                        <p:attrNameLst>
                                          <p:attrName>ppt_x</p:attrName>
                                        </p:attrNameLst>
                                      </p:cBhvr>
                                      <p:tavLst>
                                        <p:tav tm="0">
                                          <p:val>
                                            <p:strVal val="1+#ppt_w/2"/>
                                          </p:val>
                                        </p:tav>
                                        <p:tav tm="100000">
                                          <p:val>
                                            <p:strVal val="#ppt_x"/>
                                          </p:val>
                                        </p:tav>
                                      </p:tavLst>
                                    </p:anim>
                                    <p:anim calcmode="lin" valueType="num">
                                      <p:cBhvr additive="base">
                                        <p:cTn id="18" dur="2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Ways to create a healthy body image</a:t>
            </a:r>
            <a:endParaRPr lang="en-US" dirty="0"/>
          </a:p>
        </p:txBody>
      </p:sp>
      <p:pic>
        <p:nvPicPr>
          <p:cNvPr id="4" name="Content Placeholder 3" descr="Fitness-1-I-love-my-body-Robyn1.jpg"/>
          <p:cNvPicPr>
            <a:picLocks noGrp="1" noChangeAspect="1"/>
          </p:cNvPicPr>
          <p:nvPr>
            <p:ph idx="1"/>
          </p:nvPr>
        </p:nvPicPr>
        <p:blipFill>
          <a:blip r:embed="rId3" cstate="print"/>
          <a:stretch>
            <a:fillRect/>
          </a:stretch>
        </p:blipFill>
        <p:spPr>
          <a:xfrm>
            <a:off x="914400" y="2554732"/>
            <a:ext cx="7772400" cy="3031236"/>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1000" fill="hold"/>
                                        <p:tgtEl>
                                          <p:spTgt spid="4"/>
                                        </p:tgtEl>
                                        <p:attrNameLst>
                                          <p:attrName>r</p:attrName>
                                        </p:attrNameLst>
                                      </p:cBhvr>
                                    </p:animRot>
                                  </p:childTnLst>
                                </p:cTn>
                              </p:par>
                            </p:childTnLst>
                          </p:cTn>
                        </p:par>
                        <p:par>
                          <p:cTn id="7" fill="hold">
                            <p:stCondLst>
                              <p:cond delay="1000"/>
                            </p:stCondLst>
                            <p:childTnLst>
                              <p:par>
                                <p:cTn id="8" presetID="16" presetClass="emph" presetSubtype="0" fill="hold" grpId="0" nodeType="afterEffect">
                                  <p:stCondLst>
                                    <p:cond delay="0"/>
                                  </p:stCondLst>
                                  <p:iterate type="lt">
                                    <p:tmPct val="4000"/>
                                  </p:iterate>
                                  <p:childTnLst>
                                    <p:set>
                                      <p:cBhvr override="childStyle">
                                        <p:cTn id="9" dur="2000" fill="hold"/>
                                        <p:tgtEl>
                                          <p:spTgt spid="2"/>
                                        </p:tgtEl>
                                        <p:attrNameLst>
                                          <p:attrName>style.color</p:attrName>
                                        </p:attrNameLst>
                                      </p:cBhvr>
                                      <p:to>
                                        <p:clrVal>
                                          <a:srgbClr val="E1090E"/>
                                        </p:clrVal>
                                      </p:to>
                                    </p:set>
                                    <p:set>
                                      <p:cBhvr>
                                        <p:cTn id="10" dur="2000" fill="hold"/>
                                        <p:tgtEl>
                                          <p:spTgt spid="2"/>
                                        </p:tgtEl>
                                        <p:attrNameLst>
                                          <p:attrName>fillcolor</p:attrName>
                                        </p:attrNameLst>
                                      </p:cBhvr>
                                      <p:to>
                                        <p:clrVal>
                                          <a:srgbClr val="E1090E"/>
                                        </p:clrVal>
                                      </p:to>
                                    </p:set>
                                    <p:set>
                                      <p:cBhvr>
                                        <p:cTn id="11" dur="20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sCAH9B4XW.jpg"/>
          <p:cNvPicPr>
            <a:picLocks noChangeAspect="1"/>
          </p:cNvPicPr>
          <p:nvPr/>
        </p:nvPicPr>
        <p:blipFill>
          <a:blip r:embed="rId2" cstate="print"/>
          <a:stretch>
            <a:fillRect/>
          </a:stretch>
        </p:blipFill>
        <p:spPr>
          <a:xfrm>
            <a:off x="1783080" y="1254960"/>
            <a:ext cx="5577840" cy="434808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mph" presetSubtype="0" fill="hold" nodeType="after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Make a list of woman you admire</a:t>
            </a:r>
            <a:endParaRPr lang="en-US" dirty="0"/>
          </a:p>
        </p:txBody>
      </p:sp>
      <p:sp>
        <p:nvSpPr>
          <p:cNvPr id="3" name="Content Placeholder 2"/>
          <p:cNvSpPr>
            <a:spLocks noGrp="1"/>
          </p:cNvSpPr>
          <p:nvPr>
            <p:ph idx="1"/>
          </p:nvPr>
        </p:nvSpPr>
        <p:spPr/>
        <p:txBody>
          <a:bodyPr/>
          <a:lstStyle/>
          <a:p>
            <a:r>
              <a:rPr lang="en-US" dirty="0" smtClean="0"/>
              <a:t>Who do you admire about her?</a:t>
            </a:r>
          </a:p>
          <a:p>
            <a:r>
              <a:rPr lang="en-US" dirty="0" smtClean="0"/>
              <a:t>What do you admire her for? </a:t>
            </a:r>
          </a:p>
          <a:p>
            <a:r>
              <a:rPr lang="en-US" dirty="0" smtClean="0"/>
              <a:t>What qualities do you hope someone would admire you for?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strVal val="#ppt_w*0.70"/>
                                          </p:val>
                                        </p:tav>
                                        <p:tav tm="100000">
                                          <p:val>
                                            <p:strVal val="#ppt_w"/>
                                          </p:val>
                                        </p:tav>
                                      </p:tavLst>
                                    </p:anim>
                                    <p:anim calcmode="lin" valueType="num">
                                      <p:cBhvr>
                                        <p:cTn id="8" dur="2000" fill="hold"/>
                                        <p:tgtEl>
                                          <p:spTgt spid="2"/>
                                        </p:tgtEl>
                                        <p:attrNameLst>
                                          <p:attrName>ppt_h</p:attrName>
                                        </p:attrNameLst>
                                      </p:cBhvr>
                                      <p:tavLst>
                                        <p:tav tm="0">
                                          <p:val>
                                            <p:strVal val="#ppt_h"/>
                                          </p:val>
                                        </p:tav>
                                        <p:tav tm="100000">
                                          <p:val>
                                            <p:strVal val="#ppt_h"/>
                                          </p:val>
                                        </p:tav>
                                      </p:tavLst>
                                    </p:anim>
                                    <p:animEffect transition="in" filter="fade">
                                      <p:cBhvr>
                                        <p:cTn id="9" dur="2000"/>
                                        <p:tgtEl>
                                          <p:spTgt spid="2"/>
                                        </p:tgtEl>
                                      </p:cBhvr>
                                    </p:animEffect>
                                  </p:childTnLst>
                                </p:cTn>
                              </p:par>
                            </p:childTnLst>
                          </p:cTn>
                        </p:par>
                        <p:par>
                          <p:cTn id="10" fill="hold">
                            <p:stCondLst>
                              <p:cond delay="2000"/>
                            </p:stCondLst>
                            <p:childTnLst>
                              <p:par>
                                <p:cTn id="11" presetID="55"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2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5" dur="2000"/>
                                        <p:tgtEl>
                                          <p:spTgt spid="3">
                                            <p:txEl>
                                              <p:pRg st="0" end="0"/>
                                            </p:txEl>
                                          </p:spTgt>
                                        </p:tgtEl>
                                      </p:cBhvr>
                                    </p:animEffect>
                                  </p:childTnLst>
                                </p:cTn>
                              </p:par>
                            </p:childTnLst>
                          </p:cTn>
                        </p:par>
                        <p:par>
                          <p:cTn id="16" fill="hold">
                            <p:stCondLst>
                              <p:cond delay="4000"/>
                            </p:stCondLst>
                            <p:childTnLst>
                              <p:par>
                                <p:cTn id="17" presetID="55"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2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20" dur="2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21" dur="2000"/>
                                        <p:tgtEl>
                                          <p:spTgt spid="3">
                                            <p:txEl>
                                              <p:pRg st="1" end="1"/>
                                            </p:txEl>
                                          </p:spTgt>
                                        </p:tgtEl>
                                      </p:cBhvr>
                                    </p:animEffect>
                                  </p:childTnLst>
                                </p:cTn>
                              </p:par>
                            </p:childTnLst>
                          </p:cTn>
                        </p:par>
                        <p:par>
                          <p:cTn id="22" fill="hold">
                            <p:stCondLst>
                              <p:cond delay="6000"/>
                            </p:stCondLst>
                            <p:childTnLst>
                              <p:par>
                                <p:cTn id="23" presetID="55"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2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6" dur="2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question-marks-288x300.jpg"/>
          <p:cNvPicPr>
            <a:picLocks noChangeAspect="1"/>
          </p:cNvPicPr>
          <p:nvPr/>
        </p:nvPicPr>
        <p:blipFill>
          <a:blip r:embed="rId2" cstate="print"/>
          <a:stretch>
            <a:fillRect/>
          </a:stretch>
        </p:blipFill>
        <p:spPr>
          <a:xfrm>
            <a:off x="2465226" y="1234440"/>
            <a:ext cx="4213549" cy="4389120"/>
          </a:xfrm>
          <a:prstGeom prst="rect">
            <a:avLst/>
          </a:prstGeom>
          <a:effectLst>
            <a:softEdge rad="6350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nodeType="afterEffect">
                                  <p:stCondLst>
                                    <p:cond delay="0"/>
                                  </p:stCondLst>
                                  <p:childTnLst>
                                    <p:animEffect transition="out" filter="fade">
                                      <p:cBhvr>
                                        <p:cTn id="6" dur="2000" tmFilter="0, 0; .2, .5; .8, .5; 1, 0"/>
                                        <p:tgtEl>
                                          <p:spTgt spid="2"/>
                                        </p:tgtEl>
                                      </p:cBhvr>
                                    </p:animEffect>
                                    <p:animScale>
                                      <p:cBhvr>
                                        <p:cTn id="7" dur="1000" autoRev="1" fill="hold"/>
                                        <p:tgtEl>
                                          <p:spTgt spid="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“Question the motives of the fashion industry”</a:t>
            </a:r>
            <a:endParaRPr lang="en-US" dirty="0"/>
          </a:p>
        </p:txBody>
      </p:sp>
      <p:sp>
        <p:nvSpPr>
          <p:cNvPr id="3" name="Content Placeholder 2"/>
          <p:cNvSpPr>
            <a:spLocks noGrp="1"/>
          </p:cNvSpPr>
          <p:nvPr>
            <p:ph idx="1"/>
          </p:nvPr>
        </p:nvSpPr>
        <p:spPr/>
        <p:txBody>
          <a:bodyPr/>
          <a:lstStyle/>
          <a:p>
            <a:r>
              <a:rPr lang="en-US" dirty="0" smtClean="0"/>
              <a:t>Remember they are out to make money!</a:t>
            </a:r>
          </a:p>
          <a:p>
            <a:r>
              <a:rPr lang="en-US" dirty="0" smtClean="0"/>
              <a:t>The best way to do that is to make you feel bad about yourself.</a:t>
            </a:r>
          </a:p>
          <a:p>
            <a:r>
              <a:rPr lang="en-US" dirty="0" smtClean="0"/>
              <a:t>Then you buy there products.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1000"/>
                                        <p:tgtEl>
                                          <p:spTgt spid="2"/>
                                        </p:tgtEl>
                                      </p:cBhvr>
                                    </p:animEffect>
                                  </p:childTnLst>
                                </p:cTn>
                              </p:par>
                            </p:childTnLst>
                          </p:cTn>
                        </p:par>
                        <p:par>
                          <p:cTn id="8" fill="hold">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heckerboard(across)">
                                      <p:cBhvr>
                                        <p:cTn id="11" dur="1000"/>
                                        <p:tgtEl>
                                          <p:spTgt spid="3">
                                            <p:txEl>
                                              <p:pRg st="0" end="0"/>
                                            </p:txEl>
                                          </p:spTgt>
                                        </p:tgtEl>
                                      </p:cBhvr>
                                    </p:animEffect>
                                  </p:childTnLst>
                                </p:cTn>
                              </p:par>
                            </p:childTnLst>
                          </p:cTn>
                        </p:par>
                        <p:par>
                          <p:cTn id="12" fill="hold">
                            <p:stCondLst>
                              <p:cond delay="2000"/>
                            </p:stCondLst>
                            <p:childTnLst>
                              <p:par>
                                <p:cTn id="13" presetID="5" presetClass="entr" presetSubtype="1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1000"/>
                                        <p:tgtEl>
                                          <p:spTgt spid="3">
                                            <p:txEl>
                                              <p:pRg st="1" end="1"/>
                                            </p:txEl>
                                          </p:spTgt>
                                        </p:tgtEl>
                                      </p:cBhvr>
                                    </p:animEffect>
                                  </p:childTnLst>
                                </p:cTn>
                              </p:par>
                            </p:childTnLst>
                          </p:cTn>
                        </p:par>
                        <p:par>
                          <p:cTn id="16" fill="hold">
                            <p:stCondLst>
                              <p:cond delay="3000"/>
                            </p:stCondLst>
                            <p:childTnLst>
                              <p:par>
                                <p:cTn id="17" presetID="5" presetClass="entr" presetSubtype="1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heckerboard(across)">
                                      <p:cBhvr>
                                        <p:cTn id="1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you+can+either+hold+yourself+u-587.jpg"/>
          <p:cNvPicPr>
            <a:picLocks noChangeAspect="1"/>
          </p:cNvPicPr>
          <p:nvPr/>
        </p:nvPicPr>
        <p:blipFill>
          <a:blip r:embed="rId3" cstate="print"/>
          <a:srcRect b="31239"/>
          <a:stretch>
            <a:fillRect/>
          </a:stretch>
        </p:blipFill>
        <p:spPr>
          <a:xfrm>
            <a:off x="685800" y="1804341"/>
            <a:ext cx="7772400" cy="2234259"/>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spd="slow">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“Concentrate on things you do well”</a:t>
            </a:r>
            <a:endParaRPr lang="en-US" dirty="0"/>
          </a:p>
        </p:txBody>
      </p:sp>
      <p:sp>
        <p:nvSpPr>
          <p:cNvPr id="3" name="Content Placeholder 2"/>
          <p:cNvSpPr>
            <a:spLocks noGrp="1"/>
          </p:cNvSpPr>
          <p:nvPr>
            <p:ph idx="1"/>
          </p:nvPr>
        </p:nvSpPr>
        <p:spPr/>
        <p:txBody>
          <a:bodyPr/>
          <a:lstStyle/>
          <a:p>
            <a:r>
              <a:rPr lang="en-US" dirty="0" smtClean="0"/>
              <a:t>How do you like to spend your free time?</a:t>
            </a:r>
          </a:p>
          <a:p>
            <a:r>
              <a:rPr lang="en-US" dirty="0" smtClean="0"/>
              <a:t>What are your hobbies?</a:t>
            </a:r>
          </a:p>
          <a:p>
            <a:r>
              <a:rPr lang="en-US" dirty="0" smtClean="0"/>
              <a:t>What are you most interested in?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ppt_w</p:attrName>
                                        </p:attrNameLst>
                                      </p:cBhvr>
                                      <p:tavLst>
                                        <p:tav tm="0" fmla="#ppt_w*sin(2.5*pi*$)">
                                          <p:val>
                                            <p:fltVal val="0"/>
                                          </p:val>
                                        </p:tav>
                                        <p:tav tm="100000">
                                          <p:val>
                                            <p:fltVal val="1"/>
                                          </p:val>
                                        </p:tav>
                                      </p:tavLst>
                                    </p:anim>
                                    <p:anim calcmode="lin" valueType="num">
                                      <p:cBhvr>
                                        <p:cTn id="9" dur="1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3900"/>
                            </p:stCondLst>
                            <p:childTnLst>
                              <p:par>
                                <p:cTn id="11" presetID="45" presetClass="entr" presetSubtype="0" fill="hold" grpId="0" nodeType="afterEffect">
                                  <p:stCondLst>
                                    <p:cond delay="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par>
                          <p:cTn id="16" fill="hold">
                            <p:stCondLst>
                              <p:cond delay="8000"/>
                            </p:stCondLst>
                            <p:childTnLst>
                              <p:par>
                                <p:cTn id="17" presetID="45" presetClass="entr" presetSubtype="0" fill="hold" grpId="0" nodeType="afterEffect">
                                  <p:stCondLst>
                                    <p:cond delay="0"/>
                                  </p:stCondLst>
                                  <p:iterate type="lt">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1" dur="1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22" fill="hold">
                            <p:stCondLst>
                              <p:cond delay="10800"/>
                            </p:stCondLst>
                            <p:childTnLst>
                              <p:par>
                                <p:cTn id="23" presetID="45" presetClass="entr" presetSubtype="0" fill="hold" grpId="0" nodeType="after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7" dur="1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roducingPowerPoint2007">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53000"/>
                <a:satMod val="200000"/>
              </a:schemeClr>
              <a:schemeClr val="phClr">
                <a:tint val="78000"/>
                <a:satMod val="230000"/>
              </a:schemeClr>
            </a:duotone>
          </a:blip>
          <a:tile tx="0" ty="0" sx="90000" sy="9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IntroducingPowerPoint2007</Template>
  <TotalTime>0</TotalTime>
  <Words>249</Words>
  <Application>Microsoft Office PowerPoint</Application>
  <PresentationFormat>On-screen Show (4:3)</PresentationFormat>
  <Paragraphs>33</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IntroducingPowerPoint2007</vt:lpstr>
      <vt:lpstr>A Woman's Worth</vt:lpstr>
      <vt:lpstr>“You are beautiful, no matter what they say”</vt:lpstr>
      <vt:lpstr>Ways to create a healthy body image</vt:lpstr>
      <vt:lpstr>Slide 4</vt:lpstr>
      <vt:lpstr>Make a list of woman you admire</vt:lpstr>
      <vt:lpstr>Slide 6</vt:lpstr>
      <vt:lpstr>“Question the motives of the fashion industry”</vt:lpstr>
      <vt:lpstr>Slide 8</vt:lpstr>
      <vt:lpstr>“Concentrate on things you do well”</vt:lpstr>
      <vt:lpstr>Slide 10</vt:lpstr>
      <vt:lpstr>“Break the Barriers”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2011-04-24T00:23:34Z</dcterms:created>
  <dcterms:modified xsi:type="dcterms:W3CDTF">2011-04-25T03:36:56Z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