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62" r:id="rId4"/>
    <p:sldId id="263" r:id="rId5"/>
    <p:sldId id="266" r:id="rId6"/>
    <p:sldId id="259" r:id="rId7"/>
    <p:sldId id="261" r:id="rId8"/>
    <p:sldId id="258" r:id="rId9"/>
    <p:sldId id="264" r:id="rId10"/>
    <p:sldId id="265"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B4"/>
    <a:srgbClr val="996633"/>
    <a:srgbClr val="CC0066"/>
    <a:srgbClr val="33CC33"/>
    <a:srgbClr val="532476"/>
    <a:srgbClr val="0B1297"/>
    <a:srgbClr val="F77D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16" name="Slide Number Placeholder 15"/>
          <p:cNvSpPr>
            <a:spLocks noGrp="1"/>
          </p:cNvSpPr>
          <p:nvPr>
            <p:ph type="sldNum" sz="quarter" idx="11"/>
          </p:nvPr>
        </p:nvSpPr>
        <p:spPr/>
        <p:txBody>
          <a:bodyPr/>
          <a:lstStyle/>
          <a:p>
            <a:fld id="{DAFE1C58-4853-4AF4-BF74-62BA0C6B4842}"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E1C58-4853-4AF4-BF74-62BA0C6B48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E1C58-4853-4AF4-BF74-62BA0C6B48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389AAB2-799C-4AC9-88A4-BE37A7F81FF8}" type="datetimeFigureOut">
              <a:rPr lang="en-US" smtClean="0"/>
              <a:pPr/>
              <a:t>1/24/2013</a:t>
            </a:fld>
            <a:endParaRPr lang="en-US" dirty="0"/>
          </a:p>
        </p:txBody>
      </p:sp>
      <p:sp>
        <p:nvSpPr>
          <p:cNvPr id="15" name="Slide Number Placeholder 14"/>
          <p:cNvSpPr>
            <a:spLocks noGrp="1"/>
          </p:cNvSpPr>
          <p:nvPr>
            <p:ph type="sldNum" sz="quarter" idx="15"/>
          </p:nvPr>
        </p:nvSpPr>
        <p:spPr/>
        <p:txBody>
          <a:bodyPr/>
          <a:lstStyle>
            <a:lvl1pPr algn="ctr">
              <a:defRPr/>
            </a:lvl1pPr>
          </a:lstStyle>
          <a:p>
            <a:fld id="{DAFE1C58-4853-4AF4-BF74-62BA0C6B4842}"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E1C58-4853-4AF4-BF74-62BA0C6B4842}"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FE1C58-4853-4AF4-BF74-62BA0C6B4842}"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AFE1C58-4853-4AF4-BF74-62BA0C6B4842}"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E1C58-4853-4AF4-BF74-62BA0C6B4842}"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FE1C58-4853-4AF4-BF74-62BA0C6B48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389AAB2-799C-4AC9-88A4-BE37A7F81FF8}" type="datetimeFigureOut">
              <a:rPr lang="en-US" smtClean="0"/>
              <a:pPr/>
              <a:t>1/24/2013</a:t>
            </a:fld>
            <a:endParaRPr lang="en-US" dirty="0"/>
          </a:p>
        </p:txBody>
      </p:sp>
      <p:sp>
        <p:nvSpPr>
          <p:cNvPr id="9" name="Slide Number Placeholder 8"/>
          <p:cNvSpPr>
            <a:spLocks noGrp="1"/>
          </p:cNvSpPr>
          <p:nvPr>
            <p:ph type="sldNum" sz="quarter" idx="15"/>
          </p:nvPr>
        </p:nvSpPr>
        <p:spPr/>
        <p:txBody>
          <a:bodyPr/>
          <a:lstStyle/>
          <a:p>
            <a:fld id="{DAFE1C58-4853-4AF4-BF74-62BA0C6B4842}"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389AAB2-799C-4AC9-88A4-BE37A7F81FF8}" type="datetimeFigureOut">
              <a:rPr lang="en-US" smtClean="0"/>
              <a:pPr/>
              <a:t>1/24/2013</a:t>
            </a:fld>
            <a:endParaRPr lang="en-US" dirty="0"/>
          </a:p>
        </p:txBody>
      </p:sp>
      <p:sp>
        <p:nvSpPr>
          <p:cNvPr id="9" name="Slide Number Placeholder 8"/>
          <p:cNvSpPr>
            <a:spLocks noGrp="1"/>
          </p:cNvSpPr>
          <p:nvPr>
            <p:ph type="sldNum" sz="quarter" idx="11"/>
          </p:nvPr>
        </p:nvSpPr>
        <p:spPr/>
        <p:txBody>
          <a:bodyPr/>
          <a:lstStyle/>
          <a:p>
            <a:fld id="{DAFE1C58-4853-4AF4-BF74-62BA0C6B4842}"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389AAB2-799C-4AC9-88A4-BE37A7F81FF8}" type="datetimeFigureOut">
              <a:rPr lang="en-US" smtClean="0"/>
              <a:pPr/>
              <a:t>1/24/2013</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AFE1C58-4853-4AF4-BF74-62BA0C6B4842}"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Knox\Videos\Lucas-what%20is%20a%20family.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Knox\Videos\Damion-%20what%20is%20a%20family.wm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endParaRPr lang="en-US" dirty="0"/>
          </a:p>
        </p:txBody>
      </p:sp>
      <p:sp>
        <p:nvSpPr>
          <p:cNvPr id="2" name="Title 1"/>
          <p:cNvSpPr>
            <a:spLocks noGrp="1"/>
          </p:cNvSpPr>
          <p:nvPr>
            <p:ph type="ctrTitle"/>
          </p:nvPr>
        </p:nvSpPr>
        <p:spPr/>
        <p:txBody>
          <a:bodyPr/>
          <a:lstStyle/>
          <a:p>
            <a:r>
              <a:rPr lang="en-US" dirty="0" smtClean="0">
                <a:solidFill>
                  <a:schemeClr val="tx1"/>
                </a:solidFill>
                <a:latin typeface="Kristen ITC" pitchFamily="66" charset="0"/>
              </a:rPr>
              <a:t>What Is A Family?</a:t>
            </a:r>
            <a:endParaRPr lang="en-US" dirty="0">
              <a:solidFill>
                <a:schemeClr val="tx1"/>
              </a:solidFill>
              <a:latin typeface="Kristen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6633">
            <a:alpha val="87000"/>
          </a:srgbClr>
        </a:solidFill>
        <a:effectLst/>
      </p:bgPr>
    </p:bg>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stretch>
            <a:fillRect/>
          </a:stretch>
        </p:blipFill>
        <p:spPr>
          <a:xfrm>
            <a:off x="7924800" y="5181600"/>
            <a:ext cx="1027871" cy="1050713"/>
          </a:xfrm>
          <a:prstGeom prst="ellipse">
            <a:avLst/>
          </a:prstGeom>
          <a:ln>
            <a:noFill/>
          </a:ln>
          <a:effectLst>
            <a:softEdge rad="112500"/>
          </a:effectLst>
        </p:spPr>
      </p:pic>
      <p:sp>
        <p:nvSpPr>
          <p:cNvPr id="2" name="Content Placeholder 1"/>
          <p:cNvSpPr>
            <a:spLocks noGrp="1"/>
          </p:cNvSpPr>
          <p:nvPr>
            <p:ph idx="1"/>
          </p:nvPr>
        </p:nvSpPr>
        <p:spPr>
          <a:xfrm>
            <a:off x="457200" y="876300"/>
            <a:ext cx="8229600" cy="5105400"/>
          </a:xfrm>
        </p:spPr>
        <p:txBody>
          <a:bodyPr>
            <a:normAutofit fontScale="92500" lnSpcReduction="20000"/>
          </a:bodyPr>
          <a:lstStyle/>
          <a:p>
            <a:pPr>
              <a:buNone/>
            </a:pPr>
            <a:r>
              <a:rPr lang="en-US" dirty="0" smtClean="0">
                <a:solidFill>
                  <a:schemeClr val="bg1"/>
                </a:solidFill>
              </a:rPr>
              <a:t>    </a:t>
            </a:r>
            <a:r>
              <a:rPr lang="en-US" dirty="0" smtClean="0">
                <a:solidFill>
                  <a:schemeClr val="bg1"/>
                </a:solidFill>
                <a:latin typeface="Kristen ITC" pitchFamily="66" charset="0"/>
              </a:rPr>
              <a:t>Family </a:t>
            </a:r>
            <a:r>
              <a:rPr lang="en-US" dirty="0" smtClean="0">
                <a:solidFill>
                  <a:schemeClr val="bg1"/>
                </a:solidFill>
                <a:latin typeface="Kristen ITC" pitchFamily="66" charset="0"/>
              </a:rPr>
              <a:t>is like a </a:t>
            </a:r>
            <a:r>
              <a:rPr lang="en-US" dirty="0" smtClean="0">
                <a:solidFill>
                  <a:schemeClr val="bg1"/>
                </a:solidFill>
                <a:latin typeface="Kristen ITC" pitchFamily="66" charset="0"/>
              </a:rPr>
              <a:t>penny, </a:t>
            </a:r>
            <a:r>
              <a:rPr lang="en-US" dirty="0" smtClean="0">
                <a:solidFill>
                  <a:schemeClr val="bg1"/>
                </a:solidFill>
                <a:latin typeface="Kristen ITC" pitchFamily="66" charset="0"/>
              </a:rPr>
              <a:t>because you feel like a penny has no value to it but then you find yourself </a:t>
            </a:r>
            <a:r>
              <a:rPr lang="en-US" dirty="0" smtClean="0">
                <a:solidFill>
                  <a:schemeClr val="bg1"/>
                </a:solidFill>
                <a:latin typeface="Kristen ITC" pitchFamily="66" charset="0"/>
              </a:rPr>
              <a:t>searching through </a:t>
            </a:r>
            <a:r>
              <a:rPr lang="en-US" dirty="0" smtClean="0">
                <a:solidFill>
                  <a:schemeClr val="bg1"/>
                </a:solidFill>
                <a:latin typeface="Kristen ITC" pitchFamily="66" charset="0"/>
              </a:rPr>
              <a:t>your </a:t>
            </a:r>
            <a:r>
              <a:rPr lang="en-US" dirty="0" smtClean="0">
                <a:solidFill>
                  <a:schemeClr val="bg1"/>
                </a:solidFill>
                <a:latin typeface="Kristen ITC" pitchFamily="66" charset="0"/>
              </a:rPr>
              <a:t>purse, </a:t>
            </a:r>
            <a:r>
              <a:rPr lang="en-US" dirty="0" smtClean="0">
                <a:solidFill>
                  <a:schemeClr val="bg1"/>
                </a:solidFill>
                <a:latin typeface="Kristen ITC" pitchFamily="66" charset="0"/>
              </a:rPr>
              <a:t>because you NEED that </a:t>
            </a:r>
            <a:r>
              <a:rPr lang="en-US" dirty="0" smtClean="0">
                <a:solidFill>
                  <a:schemeClr val="bg1"/>
                </a:solidFill>
                <a:latin typeface="Kristen ITC" pitchFamily="66" charset="0"/>
              </a:rPr>
              <a:t>penny; </a:t>
            </a:r>
            <a:r>
              <a:rPr lang="en-US" dirty="0" smtClean="0">
                <a:solidFill>
                  <a:schemeClr val="bg1"/>
                </a:solidFill>
                <a:latin typeface="Kristen ITC" pitchFamily="66" charset="0"/>
              </a:rPr>
              <a:t>without that penny you won't be able to pay for your purchase. A penny </a:t>
            </a:r>
            <a:r>
              <a:rPr lang="en-US" dirty="0" smtClean="0">
                <a:solidFill>
                  <a:schemeClr val="bg1"/>
                </a:solidFill>
                <a:latin typeface="Kristen ITC" pitchFamily="66" charset="0"/>
              </a:rPr>
              <a:t>has </a:t>
            </a:r>
            <a:r>
              <a:rPr lang="en-US" dirty="0" smtClean="0">
                <a:solidFill>
                  <a:schemeClr val="bg1"/>
                </a:solidFill>
                <a:latin typeface="Kristen ITC" pitchFamily="66" charset="0"/>
              </a:rPr>
              <a:t>huge value to it, you have so many of them just like family members and you always need a penny even when you think you </a:t>
            </a:r>
            <a:r>
              <a:rPr lang="en-US" dirty="0" smtClean="0">
                <a:solidFill>
                  <a:schemeClr val="bg1"/>
                </a:solidFill>
                <a:latin typeface="Kristen ITC" pitchFamily="66" charset="0"/>
              </a:rPr>
              <a:t>don't, </a:t>
            </a:r>
            <a:r>
              <a:rPr lang="en-US" dirty="0" smtClean="0">
                <a:solidFill>
                  <a:schemeClr val="bg1"/>
                </a:solidFill>
                <a:latin typeface="Kristen ITC" pitchFamily="66" charset="0"/>
              </a:rPr>
              <a:t>just like your family. You use your penny to make a wish in a fountain and then hope for your dreams to come true just like you tell your family all your hopes and dreams and they help you accomplish those things. A penny also has the coolest president on it so it will remind you that you have the coolest family! So, family is like a penny, you don't need </a:t>
            </a:r>
            <a:r>
              <a:rPr lang="en-US" dirty="0" smtClean="0">
                <a:solidFill>
                  <a:schemeClr val="bg1"/>
                </a:solidFill>
                <a:latin typeface="Kristen ITC" pitchFamily="66" charset="0"/>
              </a:rPr>
              <a:t>much </a:t>
            </a:r>
            <a:r>
              <a:rPr lang="en-US" dirty="0" smtClean="0">
                <a:solidFill>
                  <a:schemeClr val="bg1"/>
                </a:solidFill>
                <a:latin typeface="Kristen ITC" pitchFamily="66" charset="0"/>
              </a:rPr>
              <a:t>but it will get you to where you need to go :)</a:t>
            </a:r>
          </a:p>
          <a:p>
            <a:endParaRPr lang="en-US" dirty="0">
              <a:solidFill>
                <a:srgbClr val="7030A0"/>
              </a:solidFill>
            </a:endParaRPr>
          </a:p>
        </p:txBody>
      </p:sp>
      <p:sp>
        <p:nvSpPr>
          <p:cNvPr id="3" name="Title 2"/>
          <p:cNvSpPr>
            <a:spLocks noGrp="1"/>
          </p:cNvSpPr>
          <p:nvPr>
            <p:ph type="title"/>
          </p:nvPr>
        </p:nvSpPr>
        <p:spPr>
          <a:xfrm>
            <a:off x="7696200" y="6172200"/>
            <a:ext cx="1447800" cy="685800"/>
          </a:xfrm>
        </p:spPr>
        <p:txBody>
          <a:bodyPr>
            <a:normAutofit fontScale="90000"/>
          </a:bodyPr>
          <a:lstStyle/>
          <a:p>
            <a:pPr algn="ctr"/>
            <a:r>
              <a:rPr lang="en-US" sz="3100" dirty="0" smtClean="0">
                <a:solidFill>
                  <a:schemeClr val="bg1"/>
                </a:solidFill>
                <a:latin typeface="Kristen ITC" pitchFamily="66" charset="0"/>
              </a:rPr>
              <a:t>Janie </a:t>
            </a:r>
            <a:r>
              <a:rPr lang="en-US" sz="1600" dirty="0" smtClean="0">
                <a:solidFill>
                  <a:schemeClr val="bg1"/>
                </a:solidFill>
                <a:latin typeface="Kristen ITC" pitchFamily="66" charset="0"/>
              </a:rPr>
              <a:t/>
            </a:r>
            <a:br>
              <a:rPr lang="en-US" sz="1600" dirty="0" smtClean="0">
                <a:solidFill>
                  <a:schemeClr val="bg1"/>
                </a:solidFill>
                <a:latin typeface="Kristen ITC" pitchFamily="66" charset="0"/>
              </a:rPr>
            </a:br>
            <a:r>
              <a:rPr lang="en-US" sz="1200" dirty="0" smtClean="0">
                <a:solidFill>
                  <a:schemeClr val="bg1"/>
                </a:solidFill>
                <a:latin typeface="Kristen ITC" pitchFamily="66" charset="0"/>
              </a:rPr>
              <a:t>27 years old</a:t>
            </a:r>
            <a:endParaRPr lang="en-US" sz="1200" dirty="0">
              <a:solidFill>
                <a:schemeClr val="bg1"/>
              </a:solidFill>
              <a:latin typeface="Kristen ITC"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4">
                    <a:lumMod val="60000"/>
                    <a:lumOff val="40000"/>
                  </a:schemeClr>
                </a:solidFill>
              </a:rPr>
              <a:t>Lucas – 7 yrs old </a:t>
            </a:r>
            <a:endParaRPr lang="en-US" dirty="0">
              <a:solidFill>
                <a:schemeClr val="accent4">
                  <a:lumMod val="60000"/>
                  <a:lumOff val="40000"/>
                </a:schemeClr>
              </a:solidFill>
            </a:endParaRPr>
          </a:p>
        </p:txBody>
      </p:sp>
      <p:pic>
        <p:nvPicPr>
          <p:cNvPr id="4" name="Lucas-what is a family.wmv">
            <a:hlinkClick r:id="" action="ppaction://media"/>
          </p:cNvPr>
          <p:cNvPicPr>
            <a:picLocks noGrp="1" noRot="1" noChangeAspect="1"/>
          </p:cNvPicPr>
          <p:nvPr>
            <p:ph idx="1"/>
            <a:videoFile r:link="rId1"/>
          </p:nvPr>
        </p:nvPicPr>
        <p:blipFill>
          <a:blip r:embed="rId3" cstate="print"/>
          <a:stretch>
            <a:fillRect/>
          </a:stretch>
        </p:blipFill>
        <p:spPr>
          <a:xfrm>
            <a:off x="1524000" y="15240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 name="Content Placeholder 4" descr="Family-damion and jethro.jpg"/>
          <p:cNvPicPr>
            <a:picLocks noGrp="1" noChangeAspect="1"/>
          </p:cNvPicPr>
          <p:nvPr>
            <p:ph sz="quarter" idx="1"/>
          </p:nvPr>
        </p:nvPicPr>
        <p:blipFill>
          <a:blip r:embed="rId2" cstate="print"/>
          <a:stretch>
            <a:fillRect/>
          </a:stretch>
        </p:blipFill>
        <p:spPr>
          <a:xfrm>
            <a:off x="1447800" y="1371600"/>
            <a:ext cx="6248400" cy="4048223"/>
          </a:xfrm>
          <a:prstGeom prst="rect">
            <a:avLst/>
          </a:prstGeom>
          <a:ln>
            <a:noFill/>
          </a:ln>
          <a:effectLst>
            <a:softEdge rad="112500"/>
          </a:effectLst>
        </p:spPr>
      </p:pic>
      <p:sp>
        <p:nvSpPr>
          <p:cNvPr id="4" name="Title 3"/>
          <p:cNvSpPr>
            <a:spLocks noGrp="1"/>
          </p:cNvSpPr>
          <p:nvPr>
            <p:ph type="title"/>
          </p:nvPr>
        </p:nvSpPr>
        <p:spPr>
          <a:xfrm>
            <a:off x="7315200" y="6096000"/>
            <a:ext cx="1828800" cy="762000"/>
          </a:xfrm>
        </p:spPr>
        <p:txBody>
          <a:bodyPr>
            <a:normAutofit/>
          </a:bodyPr>
          <a:lstStyle/>
          <a:p>
            <a:pPr algn="ctr"/>
            <a:r>
              <a:rPr lang="en-US" sz="2800" dirty="0" smtClean="0">
                <a:solidFill>
                  <a:schemeClr val="accent5">
                    <a:lumMod val="50000"/>
                  </a:schemeClr>
                </a:solidFill>
                <a:latin typeface="Kristen ITC" pitchFamily="66" charset="0"/>
              </a:rPr>
              <a:t>Damion</a:t>
            </a:r>
            <a:br>
              <a:rPr lang="en-US" sz="2800" dirty="0" smtClean="0">
                <a:solidFill>
                  <a:schemeClr val="accent5">
                    <a:lumMod val="50000"/>
                  </a:schemeClr>
                </a:solidFill>
                <a:latin typeface="Kristen ITC" pitchFamily="66" charset="0"/>
              </a:rPr>
            </a:br>
            <a:r>
              <a:rPr lang="en-US" sz="1050" dirty="0" smtClean="0">
                <a:solidFill>
                  <a:schemeClr val="accent5">
                    <a:lumMod val="50000"/>
                  </a:schemeClr>
                </a:solidFill>
                <a:latin typeface="Kristen ITC" pitchFamily="66" charset="0"/>
              </a:rPr>
              <a:t>10 yrs old</a:t>
            </a:r>
            <a:endParaRPr lang="en-US" sz="2800" dirty="0">
              <a:solidFill>
                <a:schemeClr val="accent5">
                  <a:lumMod val="50000"/>
                </a:schemeClr>
              </a:solidFill>
              <a:latin typeface="Kristen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1297"/>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1000"/>
            <a:ext cx="8229600" cy="5410200"/>
          </a:xfrm>
        </p:spPr>
        <p:txBody>
          <a:bodyPr>
            <a:noAutofit/>
          </a:bodyPr>
          <a:lstStyle/>
          <a:p>
            <a:pPr algn="ctr">
              <a:buNone/>
            </a:pPr>
            <a:r>
              <a:rPr lang="en-US" dirty="0" smtClean="0"/>
              <a:t>My Love, My L</a:t>
            </a:r>
            <a:r>
              <a:rPr lang="en-US" dirty="0" smtClean="0"/>
              <a:t>esson</a:t>
            </a:r>
            <a:r>
              <a:rPr lang="en-US" dirty="0" smtClean="0"/>
              <a:t>, </a:t>
            </a:r>
            <a:r>
              <a:rPr lang="en-US" dirty="0" smtClean="0"/>
              <a:t>My Heart, My Happiness, My Strength, My Future, My Weakness, My Friendship, My Tomorrow, My Sadness, My C</a:t>
            </a:r>
            <a:r>
              <a:rPr lang="en-US" dirty="0" smtClean="0"/>
              <a:t>reation</a:t>
            </a:r>
            <a:r>
              <a:rPr lang="en-US" dirty="0" smtClean="0"/>
              <a:t>, </a:t>
            </a:r>
            <a:r>
              <a:rPr lang="en-US" dirty="0" smtClean="0"/>
              <a:t>My Good, My Stress, My Laughter, My Tears, My Crazy, My Dreams,  My Comfort, My Hopes, My Fears, My Thoughts, My Worries, My Celebrations, My Constant, My Heartache,  My Embarrassing, My Circle, My Promises, My Forgiveness, My Beginning, My Best, My Passion, My Identity, My Worst, My Favorite, My Faith, My Everything, My Heaven, My Cares, My Frustrations, My Sweetness, My Evil, My Greatness, My Forever, My End, My Life</a:t>
            </a:r>
            <a:endParaRPr lang="en-US" dirty="0"/>
          </a:p>
        </p:txBody>
      </p:sp>
      <p:sp>
        <p:nvSpPr>
          <p:cNvPr id="3" name="Title 2"/>
          <p:cNvSpPr>
            <a:spLocks noGrp="1"/>
          </p:cNvSpPr>
          <p:nvPr>
            <p:ph type="title"/>
          </p:nvPr>
        </p:nvSpPr>
        <p:spPr>
          <a:xfrm>
            <a:off x="7467600" y="6172200"/>
            <a:ext cx="1676400" cy="685800"/>
          </a:xfrm>
        </p:spPr>
        <p:txBody>
          <a:bodyPr>
            <a:normAutofit fontScale="90000"/>
          </a:bodyPr>
          <a:lstStyle/>
          <a:p>
            <a:pPr algn="ctr"/>
            <a:r>
              <a:rPr lang="en-US" sz="2800" dirty="0" smtClean="0">
                <a:solidFill>
                  <a:schemeClr val="tx1"/>
                </a:solidFill>
                <a:latin typeface="Kristen ITC" pitchFamily="66" charset="0"/>
              </a:rPr>
              <a:t>Jessica</a:t>
            </a:r>
            <a:r>
              <a:rPr lang="en-US" sz="1200" dirty="0" smtClean="0">
                <a:solidFill>
                  <a:schemeClr val="tx1"/>
                </a:solidFill>
                <a:latin typeface="Kristen ITC" pitchFamily="66" charset="0"/>
              </a:rPr>
              <a:t> </a:t>
            </a:r>
            <a:r>
              <a:rPr lang="en-US" sz="1200" dirty="0" smtClean="0">
                <a:solidFill>
                  <a:schemeClr val="tx1"/>
                </a:solidFill>
                <a:latin typeface="Kristen ITC" pitchFamily="66" charset="0"/>
              </a:rPr>
              <a:t/>
            </a:r>
            <a:br>
              <a:rPr lang="en-US" sz="1200" dirty="0" smtClean="0">
                <a:solidFill>
                  <a:schemeClr val="tx1"/>
                </a:solidFill>
                <a:latin typeface="Kristen ITC" pitchFamily="66" charset="0"/>
              </a:rPr>
            </a:br>
            <a:r>
              <a:rPr lang="en-US" sz="1200" dirty="0" smtClean="0">
                <a:solidFill>
                  <a:schemeClr val="tx1"/>
                </a:solidFill>
                <a:latin typeface="Kristen ITC" pitchFamily="66" charset="0"/>
              </a:rPr>
              <a:t>34 </a:t>
            </a:r>
            <a:r>
              <a:rPr lang="en-US" sz="1200" dirty="0" smtClean="0">
                <a:solidFill>
                  <a:schemeClr val="tx1"/>
                </a:solidFill>
                <a:latin typeface="Kristen ITC" pitchFamily="66" charset="0"/>
              </a:rPr>
              <a:t>Yrs old</a:t>
            </a:r>
            <a:endParaRPr lang="en-US" sz="1200" dirty="0">
              <a:solidFill>
                <a:schemeClr val="tx1"/>
              </a:solidFill>
              <a:latin typeface="Kristen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00" y="6172200"/>
            <a:ext cx="1524000" cy="685800"/>
          </a:xfrm>
        </p:spPr>
        <p:txBody>
          <a:bodyPr>
            <a:noAutofit/>
          </a:bodyPr>
          <a:lstStyle/>
          <a:p>
            <a:pPr algn="ctr"/>
            <a:r>
              <a:rPr lang="en-US" sz="2800" dirty="0" smtClean="0">
                <a:solidFill>
                  <a:schemeClr val="bg2">
                    <a:lumMod val="75000"/>
                  </a:schemeClr>
                </a:solidFill>
                <a:latin typeface="Kristen ITC" pitchFamily="66" charset="0"/>
              </a:rPr>
              <a:t>Alyssa </a:t>
            </a:r>
            <a:r>
              <a:rPr lang="en-US" sz="2000" dirty="0" smtClean="0">
                <a:solidFill>
                  <a:schemeClr val="bg2">
                    <a:lumMod val="75000"/>
                  </a:schemeClr>
                </a:solidFill>
                <a:latin typeface="Kristen ITC" pitchFamily="66" charset="0"/>
              </a:rPr>
              <a:t/>
            </a:r>
            <a:br>
              <a:rPr lang="en-US" sz="2000" dirty="0" smtClean="0">
                <a:solidFill>
                  <a:schemeClr val="bg2">
                    <a:lumMod val="75000"/>
                  </a:schemeClr>
                </a:solidFill>
                <a:latin typeface="Kristen ITC" pitchFamily="66" charset="0"/>
              </a:rPr>
            </a:br>
            <a:r>
              <a:rPr lang="en-US" sz="1050" dirty="0" smtClean="0">
                <a:solidFill>
                  <a:schemeClr val="bg2">
                    <a:lumMod val="75000"/>
                  </a:schemeClr>
                </a:solidFill>
                <a:latin typeface="Kristen ITC" pitchFamily="66" charset="0"/>
              </a:rPr>
              <a:t> </a:t>
            </a:r>
            <a:r>
              <a:rPr lang="en-US" sz="1050" dirty="0" smtClean="0">
                <a:solidFill>
                  <a:schemeClr val="bg2">
                    <a:lumMod val="75000"/>
                  </a:schemeClr>
                </a:solidFill>
                <a:latin typeface="Kristen ITC" pitchFamily="66" charset="0"/>
              </a:rPr>
              <a:t>16 yrs old </a:t>
            </a:r>
            <a:endParaRPr lang="en-US" sz="1050" dirty="0">
              <a:solidFill>
                <a:schemeClr val="bg2">
                  <a:lumMod val="75000"/>
                </a:schemeClr>
              </a:solidFill>
              <a:latin typeface="Kristen ITC" pitchFamily="66" charset="0"/>
            </a:endParaRPr>
          </a:p>
        </p:txBody>
      </p:sp>
      <p:pic>
        <p:nvPicPr>
          <p:cNvPr id="4" name="Content Placeholder 3" descr="family - alyssa.jpg"/>
          <p:cNvPicPr>
            <a:picLocks noGrp="1" noChangeAspect="1"/>
          </p:cNvPicPr>
          <p:nvPr>
            <p:ph sz="half" idx="1"/>
          </p:nvPr>
        </p:nvPicPr>
        <p:blipFill>
          <a:blip r:embed="rId2" cstate="print"/>
          <a:stretch>
            <a:fillRect/>
          </a:stretch>
        </p:blipFill>
        <p:spPr>
          <a:xfrm>
            <a:off x="914400" y="304800"/>
            <a:ext cx="3508615" cy="5638800"/>
          </a:xfrm>
          <a:effectLst>
            <a:glow rad="228600">
              <a:schemeClr val="accent6">
                <a:satMod val="175000"/>
                <a:alpha val="40000"/>
              </a:schemeClr>
            </a:glow>
          </a:effectLst>
        </p:spPr>
      </p:pic>
      <p:pic>
        <p:nvPicPr>
          <p:cNvPr id="7" name="Content Placeholder 6" descr="family - alyssa3.jpg"/>
          <p:cNvPicPr>
            <a:picLocks noGrp="1" noChangeAspect="1"/>
          </p:cNvPicPr>
          <p:nvPr>
            <p:ph sz="half" idx="2"/>
          </p:nvPr>
        </p:nvPicPr>
        <p:blipFill>
          <a:blip r:embed="rId3" cstate="print"/>
          <a:stretch>
            <a:fillRect/>
          </a:stretch>
        </p:blipFill>
        <p:spPr>
          <a:xfrm>
            <a:off x="4938531" y="304800"/>
            <a:ext cx="3478576" cy="5638800"/>
          </a:xfrm>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00B4"/>
        </a:solid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7620000" y="6172200"/>
            <a:ext cx="1524000" cy="685800"/>
          </a:xfrm>
        </p:spPr>
        <p:txBody>
          <a:bodyPr>
            <a:normAutofit fontScale="77500" lnSpcReduction="20000"/>
          </a:bodyPr>
          <a:lstStyle/>
          <a:p>
            <a:pPr algn="ctr">
              <a:buNone/>
            </a:pPr>
            <a:r>
              <a:rPr lang="en-US" sz="3600" dirty="0" smtClean="0">
                <a:latin typeface="Kristen ITC" pitchFamily="66" charset="0"/>
              </a:rPr>
              <a:t>Lindsay</a:t>
            </a:r>
          </a:p>
          <a:p>
            <a:pPr algn="ctr">
              <a:buNone/>
            </a:pPr>
            <a:r>
              <a:rPr lang="en-US" sz="1400" dirty="0" smtClean="0">
                <a:latin typeface="Kristen ITC" pitchFamily="66" charset="0"/>
              </a:rPr>
              <a:t>27 yrs old</a:t>
            </a:r>
            <a:endParaRPr lang="en-US" sz="1400" dirty="0">
              <a:latin typeface="Kristen ITC" pitchFamily="66" charset="0"/>
            </a:endParaRPr>
          </a:p>
        </p:txBody>
      </p:sp>
      <p:sp>
        <p:nvSpPr>
          <p:cNvPr id="2" name="Title 1"/>
          <p:cNvSpPr>
            <a:spLocks noGrp="1"/>
          </p:cNvSpPr>
          <p:nvPr>
            <p:ph type="title"/>
          </p:nvPr>
        </p:nvSpPr>
        <p:spPr>
          <a:xfrm>
            <a:off x="514350" y="1562100"/>
            <a:ext cx="8115300" cy="3733800"/>
          </a:xfrm>
        </p:spPr>
        <p:txBody>
          <a:bodyPr>
            <a:normAutofit/>
          </a:bodyPr>
          <a:lstStyle/>
          <a:p>
            <a:pPr algn="ctr"/>
            <a:r>
              <a:rPr lang="en-US" sz="3200" dirty="0" smtClean="0">
                <a:latin typeface="Kristen ITC" pitchFamily="66" charset="0"/>
              </a:rPr>
              <a:t>Family </a:t>
            </a:r>
            <a:r>
              <a:rPr lang="en-US" sz="3200" dirty="0" smtClean="0">
                <a:latin typeface="Kristen ITC" pitchFamily="66" charset="0"/>
              </a:rPr>
              <a:t>is strength, reason, value, </a:t>
            </a:r>
            <a:r>
              <a:rPr lang="en-US" sz="3200" dirty="0" smtClean="0">
                <a:latin typeface="Kristen ITC" pitchFamily="66" charset="0"/>
              </a:rPr>
              <a:t>and purpose. It is </a:t>
            </a:r>
            <a:r>
              <a:rPr lang="en-US" sz="3200" dirty="0" smtClean="0">
                <a:latin typeface="Kristen ITC" pitchFamily="66" charset="0"/>
              </a:rPr>
              <a:t>what keeps us </a:t>
            </a:r>
            <a:r>
              <a:rPr lang="en-US" sz="3200" dirty="0" smtClean="0">
                <a:latin typeface="Kristen ITC" pitchFamily="66" charset="0"/>
              </a:rPr>
              <a:t>going and what </a:t>
            </a:r>
            <a:r>
              <a:rPr lang="en-US" sz="3200" dirty="0" smtClean="0">
                <a:latin typeface="Kristen ITC" pitchFamily="66" charset="0"/>
              </a:rPr>
              <a:t>we search for in times when we are happy, sad, alone or fearful. No matter what the situation is, a family is what gives us life. </a:t>
            </a:r>
            <a:r>
              <a:rPr lang="en-US" sz="3200" dirty="0" smtClean="0">
                <a:latin typeface="Kristen ITC" pitchFamily="66" charset="0"/>
              </a:rPr>
              <a:t>A family </a:t>
            </a:r>
            <a:r>
              <a:rPr lang="en-US" sz="3200" dirty="0" smtClean="0">
                <a:latin typeface="Kristen ITC" pitchFamily="66" charset="0"/>
              </a:rPr>
              <a:t>is who we can depend on through thick and thin, high and </a:t>
            </a:r>
            <a:r>
              <a:rPr lang="en-US" sz="3200" dirty="0" smtClean="0">
                <a:latin typeface="Kristen ITC" pitchFamily="66" charset="0"/>
              </a:rPr>
              <a:t>low.</a:t>
            </a:r>
            <a:r>
              <a:rPr lang="en-US" sz="1200" dirty="0" smtClean="0"/>
              <a:t/>
            </a:r>
            <a:br>
              <a:rPr lang="en-US" sz="1200" dirty="0" smtClean="0"/>
            </a:b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Damion- what is a family.wmv">
            <a:hlinkClick r:id="" action="ppaction://media"/>
          </p:cNvPr>
          <p:cNvPicPr>
            <a:picLocks noGrp="1" noRot="1" noChangeAspect="1"/>
          </p:cNvPicPr>
          <p:nvPr>
            <p:ph idx="1"/>
            <a:videoFile r:link="rId1"/>
          </p:nvPr>
        </p:nvPicPr>
        <p:blipFill>
          <a:blip r:embed="rId3" cstate="print"/>
          <a:stretch>
            <a:fillRect/>
          </a:stretch>
        </p:blipFill>
        <p:spPr>
          <a:xfrm>
            <a:off x="1524000" y="1524000"/>
            <a:ext cx="6096000" cy="4572000"/>
          </a:xfrm>
          <a:prstGeom prst="rect">
            <a:avLst/>
          </a:prstGeom>
        </p:spPr>
      </p:pic>
      <p:sp>
        <p:nvSpPr>
          <p:cNvPr id="3" name="Title 2"/>
          <p:cNvSpPr>
            <a:spLocks noGrp="1"/>
          </p:cNvSpPr>
          <p:nvPr>
            <p:ph type="title"/>
          </p:nvPr>
        </p:nvSpPr>
        <p:spPr>
          <a:xfrm>
            <a:off x="1524000" y="152400"/>
            <a:ext cx="6096000" cy="1302098"/>
          </a:xfrm>
        </p:spPr>
        <p:txBody>
          <a:bodyPr anchor="b" anchorCtr="0">
            <a:noAutofit/>
          </a:bodyPr>
          <a:lstStyle/>
          <a:p>
            <a:pPr algn="ctr"/>
            <a:r>
              <a:rPr lang="en-US" dirty="0" smtClean="0">
                <a:solidFill>
                  <a:schemeClr val="accent6">
                    <a:lumMod val="50000"/>
                  </a:schemeClr>
                </a:solidFill>
                <a:latin typeface="Kristen ITC" pitchFamily="66" charset="0"/>
              </a:rPr>
              <a:t/>
            </a:r>
            <a:br>
              <a:rPr lang="en-US" dirty="0" smtClean="0">
                <a:solidFill>
                  <a:schemeClr val="accent6">
                    <a:lumMod val="50000"/>
                  </a:schemeClr>
                </a:solidFill>
                <a:latin typeface="Kristen ITC" pitchFamily="66" charset="0"/>
              </a:rPr>
            </a:br>
            <a:r>
              <a:rPr lang="en-US" dirty="0" smtClean="0">
                <a:solidFill>
                  <a:schemeClr val="accent6">
                    <a:lumMod val="50000"/>
                  </a:schemeClr>
                </a:solidFill>
                <a:latin typeface="Kristen ITC" pitchFamily="66" charset="0"/>
              </a:rPr>
              <a:t/>
            </a:r>
            <a:br>
              <a:rPr lang="en-US" dirty="0" smtClean="0">
                <a:solidFill>
                  <a:schemeClr val="accent6">
                    <a:lumMod val="50000"/>
                  </a:schemeClr>
                </a:solidFill>
                <a:latin typeface="Kristen ITC" pitchFamily="66" charset="0"/>
              </a:rPr>
            </a:br>
            <a:r>
              <a:rPr lang="en-US" dirty="0" smtClean="0">
                <a:solidFill>
                  <a:schemeClr val="accent6">
                    <a:lumMod val="50000"/>
                  </a:schemeClr>
                </a:solidFill>
                <a:latin typeface="Kristen ITC" pitchFamily="66" charset="0"/>
              </a:rPr>
              <a:t/>
            </a:r>
            <a:br>
              <a:rPr lang="en-US" dirty="0" smtClean="0">
                <a:solidFill>
                  <a:schemeClr val="accent6">
                    <a:lumMod val="50000"/>
                  </a:schemeClr>
                </a:solidFill>
                <a:latin typeface="Kristen ITC" pitchFamily="66" charset="0"/>
              </a:rPr>
            </a:br>
            <a:r>
              <a:rPr lang="en-US" dirty="0" smtClean="0">
                <a:solidFill>
                  <a:schemeClr val="accent6">
                    <a:lumMod val="50000"/>
                  </a:schemeClr>
                </a:solidFill>
                <a:latin typeface="Kristen ITC" pitchFamily="66" charset="0"/>
              </a:rPr>
              <a:t/>
            </a:r>
            <a:br>
              <a:rPr lang="en-US" dirty="0" smtClean="0">
                <a:solidFill>
                  <a:schemeClr val="accent6">
                    <a:lumMod val="50000"/>
                  </a:schemeClr>
                </a:solidFill>
                <a:latin typeface="Kristen ITC" pitchFamily="66" charset="0"/>
              </a:rPr>
            </a:br>
            <a:r>
              <a:rPr lang="en-US" dirty="0" smtClean="0">
                <a:solidFill>
                  <a:schemeClr val="accent6">
                    <a:lumMod val="50000"/>
                  </a:schemeClr>
                </a:solidFill>
                <a:latin typeface="Kristen ITC" pitchFamily="66" charset="0"/>
              </a:rPr>
              <a:t/>
            </a:r>
            <a:br>
              <a:rPr lang="en-US" dirty="0" smtClean="0">
                <a:solidFill>
                  <a:schemeClr val="accent6">
                    <a:lumMod val="50000"/>
                  </a:schemeClr>
                </a:solidFill>
                <a:latin typeface="Kristen ITC" pitchFamily="66" charset="0"/>
              </a:rPr>
            </a:br>
            <a:r>
              <a:rPr lang="en-US" dirty="0" smtClean="0">
                <a:solidFill>
                  <a:schemeClr val="accent6">
                    <a:lumMod val="50000"/>
                  </a:schemeClr>
                </a:solidFill>
                <a:latin typeface="Kristen ITC" pitchFamily="66" charset="0"/>
              </a:rPr>
              <a:t/>
            </a:r>
            <a:br>
              <a:rPr lang="en-US" dirty="0" smtClean="0">
                <a:solidFill>
                  <a:schemeClr val="accent6">
                    <a:lumMod val="50000"/>
                  </a:schemeClr>
                </a:solidFill>
                <a:latin typeface="Kristen ITC" pitchFamily="66" charset="0"/>
              </a:rPr>
            </a:br>
            <a:r>
              <a:rPr lang="en-US" dirty="0" smtClean="0">
                <a:solidFill>
                  <a:schemeClr val="accent6">
                    <a:lumMod val="50000"/>
                  </a:schemeClr>
                </a:solidFill>
                <a:latin typeface="Kristen ITC" pitchFamily="66" charset="0"/>
              </a:rPr>
              <a:t/>
            </a:r>
            <a:br>
              <a:rPr lang="en-US" dirty="0" smtClean="0">
                <a:solidFill>
                  <a:schemeClr val="accent6">
                    <a:lumMod val="50000"/>
                  </a:schemeClr>
                </a:solidFill>
                <a:latin typeface="Kristen ITC" pitchFamily="66" charset="0"/>
              </a:rPr>
            </a:br>
            <a:r>
              <a:rPr lang="en-US" dirty="0" smtClean="0"/>
              <a:t/>
            </a:r>
            <a:br>
              <a:rPr lang="en-US" dirty="0" smtClean="0"/>
            </a:br>
            <a:r>
              <a:rPr lang="en-US" dirty="0" smtClean="0">
                <a:solidFill>
                  <a:schemeClr val="accent6">
                    <a:lumMod val="50000"/>
                  </a:schemeClr>
                </a:solidFill>
                <a:latin typeface="Kristen ITC" pitchFamily="66" charset="0"/>
              </a:rPr>
              <a:t>Damion</a:t>
            </a:r>
            <a:endParaRPr lang="en-US" dirty="0">
              <a:solidFill>
                <a:schemeClr val="accent6">
                  <a:lumMod val="50000"/>
                </a:schemeClr>
              </a:solidFill>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7DE8"/>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696200" y="6096000"/>
            <a:ext cx="1447800" cy="762000"/>
          </a:xfrm>
        </p:spPr>
        <p:txBody>
          <a:bodyPr/>
          <a:lstStyle/>
          <a:p>
            <a:r>
              <a:rPr lang="en-US" sz="2800" b="1" dirty="0" smtClean="0">
                <a:solidFill>
                  <a:schemeClr val="bg1">
                    <a:lumMod val="75000"/>
                    <a:lumOff val="25000"/>
                  </a:schemeClr>
                </a:solidFill>
                <a:latin typeface="Kristen ITC" pitchFamily="66" charset="0"/>
              </a:rPr>
              <a:t>Jay</a:t>
            </a:r>
            <a:r>
              <a:rPr lang="en-US" b="1" dirty="0" smtClean="0">
                <a:solidFill>
                  <a:schemeClr val="bg1">
                    <a:lumMod val="75000"/>
                    <a:lumOff val="25000"/>
                  </a:schemeClr>
                </a:solidFill>
                <a:latin typeface="Kristen ITC" pitchFamily="66" charset="0"/>
              </a:rPr>
              <a:t> </a:t>
            </a:r>
            <a:endParaRPr lang="en-US" b="1" dirty="0" smtClean="0">
              <a:solidFill>
                <a:schemeClr val="bg1">
                  <a:lumMod val="75000"/>
                  <a:lumOff val="25000"/>
                </a:schemeClr>
              </a:solidFill>
              <a:latin typeface="Kristen ITC" pitchFamily="66" charset="0"/>
            </a:endParaRPr>
          </a:p>
          <a:p>
            <a:r>
              <a:rPr lang="en-US" sz="1050" b="1" dirty="0" smtClean="0">
                <a:solidFill>
                  <a:schemeClr val="bg1">
                    <a:lumMod val="75000"/>
                    <a:lumOff val="25000"/>
                  </a:schemeClr>
                </a:solidFill>
                <a:latin typeface="Kristen ITC" pitchFamily="66" charset="0"/>
              </a:rPr>
              <a:t>13 </a:t>
            </a:r>
            <a:r>
              <a:rPr lang="en-US" sz="1050" b="1" dirty="0" smtClean="0">
                <a:solidFill>
                  <a:schemeClr val="bg1">
                    <a:lumMod val="75000"/>
                    <a:lumOff val="25000"/>
                  </a:schemeClr>
                </a:solidFill>
                <a:latin typeface="Kristen ITC" pitchFamily="66" charset="0"/>
              </a:rPr>
              <a:t>yrs old</a:t>
            </a:r>
            <a:endParaRPr lang="en-US" sz="1050" b="1" dirty="0">
              <a:solidFill>
                <a:schemeClr val="bg1">
                  <a:lumMod val="75000"/>
                  <a:lumOff val="25000"/>
                </a:schemeClr>
              </a:solidFill>
              <a:latin typeface="Kristen ITC" pitchFamily="66" charset="0"/>
            </a:endParaRPr>
          </a:p>
        </p:txBody>
      </p:sp>
      <p:sp>
        <p:nvSpPr>
          <p:cNvPr id="4" name="Title 3"/>
          <p:cNvSpPr>
            <a:spLocks noGrp="1"/>
          </p:cNvSpPr>
          <p:nvPr>
            <p:ph type="ctrTitle"/>
          </p:nvPr>
        </p:nvSpPr>
        <p:spPr/>
        <p:txBody>
          <a:bodyPr/>
          <a:lstStyle/>
          <a:p>
            <a:r>
              <a:rPr lang="en-US" sz="2400" dirty="0" smtClean="0">
                <a:solidFill>
                  <a:schemeClr val="bg1">
                    <a:lumMod val="75000"/>
                    <a:lumOff val="25000"/>
                  </a:schemeClr>
                </a:solidFill>
                <a:latin typeface="Kristen ITC" pitchFamily="66" charset="0"/>
              </a:rPr>
              <a:t>Family</a:t>
            </a:r>
            <a:br>
              <a:rPr lang="en-US" sz="2400" dirty="0" smtClean="0">
                <a:solidFill>
                  <a:schemeClr val="bg1">
                    <a:lumMod val="75000"/>
                    <a:lumOff val="25000"/>
                  </a:schemeClr>
                </a:solidFill>
                <a:latin typeface="Kristen ITC" pitchFamily="66" charset="0"/>
              </a:rPr>
            </a:br>
            <a:r>
              <a:rPr lang="en-US" sz="2400" dirty="0" smtClean="0">
                <a:solidFill>
                  <a:schemeClr val="bg1">
                    <a:lumMod val="75000"/>
                    <a:lumOff val="25000"/>
                  </a:schemeClr>
                </a:solidFill>
                <a:latin typeface="Kristen ITC" pitchFamily="66" charset="0"/>
              </a:rPr>
              <a:t/>
            </a:r>
            <a:br>
              <a:rPr lang="en-US" sz="2400" dirty="0" smtClean="0">
                <a:solidFill>
                  <a:schemeClr val="bg1">
                    <a:lumMod val="75000"/>
                    <a:lumOff val="25000"/>
                  </a:schemeClr>
                </a:solidFill>
                <a:latin typeface="Kristen ITC" pitchFamily="66" charset="0"/>
              </a:rPr>
            </a:br>
            <a:r>
              <a:rPr lang="en-US" sz="2400" dirty="0" smtClean="0">
                <a:solidFill>
                  <a:schemeClr val="bg1">
                    <a:lumMod val="75000"/>
                    <a:lumOff val="25000"/>
                  </a:schemeClr>
                </a:solidFill>
                <a:latin typeface="Kristen ITC" pitchFamily="66" charset="0"/>
              </a:rPr>
              <a:t>A family is  people you have known you whole life  </a:t>
            </a:r>
            <a:br>
              <a:rPr lang="en-US" sz="2400" dirty="0" smtClean="0">
                <a:solidFill>
                  <a:schemeClr val="bg1">
                    <a:lumMod val="75000"/>
                    <a:lumOff val="25000"/>
                  </a:schemeClr>
                </a:solidFill>
                <a:latin typeface="Kristen ITC" pitchFamily="66" charset="0"/>
              </a:rPr>
            </a:br>
            <a:r>
              <a:rPr lang="en-US" sz="2400" dirty="0" smtClean="0">
                <a:solidFill>
                  <a:schemeClr val="bg1">
                    <a:lumMod val="75000"/>
                    <a:lumOff val="25000"/>
                  </a:schemeClr>
                </a:solidFill>
                <a:latin typeface="Kristen ITC" pitchFamily="66" charset="0"/>
              </a:rPr>
              <a:t>A family is where trust, hope, and  happiness fits in</a:t>
            </a:r>
            <a:br>
              <a:rPr lang="en-US" sz="2400" dirty="0" smtClean="0">
                <a:solidFill>
                  <a:schemeClr val="bg1">
                    <a:lumMod val="75000"/>
                    <a:lumOff val="25000"/>
                  </a:schemeClr>
                </a:solidFill>
                <a:latin typeface="Kristen ITC" pitchFamily="66" charset="0"/>
              </a:rPr>
            </a:br>
            <a:r>
              <a:rPr lang="en-US" sz="2400" dirty="0" smtClean="0">
                <a:solidFill>
                  <a:schemeClr val="bg1">
                    <a:lumMod val="75000"/>
                    <a:lumOff val="25000"/>
                  </a:schemeClr>
                </a:solidFill>
                <a:latin typeface="Kristen ITC" pitchFamily="66" charset="0"/>
              </a:rPr>
              <a:t>A family is where you keep each others heart with you all the time.</a:t>
            </a:r>
            <a:r>
              <a:rPr lang="en-US" sz="1200" dirty="0" smtClean="0"/>
              <a:t/>
            </a:r>
            <a:br>
              <a:rPr lang="en-US" sz="1200" dirty="0" smtClean="0"/>
            </a:b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391400" y="6172200"/>
            <a:ext cx="1752600" cy="685800"/>
          </a:xfrm>
        </p:spPr>
        <p:txBody>
          <a:bodyPr>
            <a:normAutofit fontScale="90000"/>
          </a:bodyPr>
          <a:lstStyle/>
          <a:p>
            <a:pPr algn="ctr"/>
            <a:r>
              <a:rPr lang="en-US" sz="2800" dirty="0" smtClean="0">
                <a:solidFill>
                  <a:schemeClr val="tx2">
                    <a:lumMod val="10000"/>
                  </a:schemeClr>
                </a:solidFill>
                <a:latin typeface="Kristen ITC" pitchFamily="66" charset="0"/>
              </a:rPr>
              <a:t>Jethro</a:t>
            </a:r>
            <a:r>
              <a:rPr lang="en-US" sz="1800" dirty="0" smtClean="0">
                <a:solidFill>
                  <a:schemeClr val="tx2">
                    <a:lumMod val="10000"/>
                  </a:schemeClr>
                </a:solidFill>
                <a:latin typeface="Kristen ITC" pitchFamily="66" charset="0"/>
              </a:rPr>
              <a:t> </a:t>
            </a:r>
            <a:r>
              <a:rPr lang="en-US" sz="1800" dirty="0" smtClean="0">
                <a:solidFill>
                  <a:schemeClr val="tx2">
                    <a:lumMod val="10000"/>
                  </a:schemeClr>
                </a:solidFill>
                <a:latin typeface="Kristen ITC" pitchFamily="66" charset="0"/>
              </a:rPr>
              <a:t/>
            </a:r>
            <a:br>
              <a:rPr lang="en-US" sz="1800" dirty="0" smtClean="0">
                <a:solidFill>
                  <a:schemeClr val="tx2">
                    <a:lumMod val="10000"/>
                  </a:schemeClr>
                </a:solidFill>
                <a:latin typeface="Kristen ITC" pitchFamily="66" charset="0"/>
              </a:rPr>
            </a:br>
            <a:r>
              <a:rPr lang="en-US" sz="1200" dirty="0" smtClean="0">
                <a:solidFill>
                  <a:schemeClr val="tx2">
                    <a:lumMod val="10000"/>
                  </a:schemeClr>
                </a:solidFill>
                <a:latin typeface="Kristen ITC" pitchFamily="66" charset="0"/>
              </a:rPr>
              <a:t>35 </a:t>
            </a:r>
            <a:r>
              <a:rPr lang="en-US" sz="1200" dirty="0" smtClean="0">
                <a:solidFill>
                  <a:schemeClr val="tx2">
                    <a:lumMod val="10000"/>
                  </a:schemeClr>
                </a:solidFill>
                <a:latin typeface="Kristen ITC" pitchFamily="66" charset="0"/>
              </a:rPr>
              <a:t>yrs old</a:t>
            </a:r>
            <a:endParaRPr lang="en-US" sz="1200" dirty="0">
              <a:solidFill>
                <a:schemeClr val="tx2">
                  <a:lumMod val="10000"/>
                </a:schemeClr>
              </a:solidFill>
              <a:latin typeface="Kristen ITC" pitchFamily="66" charset="0"/>
            </a:endParaRPr>
          </a:p>
        </p:txBody>
      </p:sp>
      <p:pic>
        <p:nvPicPr>
          <p:cNvPr id="9" name="Content Placeholder 8" descr="Family-damion and jethro1.jpg"/>
          <p:cNvPicPr>
            <a:picLocks noGrp="1" noChangeAspect="1"/>
          </p:cNvPicPr>
          <p:nvPr>
            <p:ph idx="1"/>
          </p:nvPr>
        </p:nvPicPr>
        <p:blipFill>
          <a:blip r:embed="rId2" cstate="print"/>
          <a:stretch>
            <a:fillRect/>
          </a:stretch>
        </p:blipFill>
        <p:spPr>
          <a:xfrm>
            <a:off x="1883664" y="1293876"/>
            <a:ext cx="5376672" cy="42702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24800" y="6248400"/>
            <a:ext cx="1219200" cy="609600"/>
          </a:xfrm>
        </p:spPr>
        <p:txBody>
          <a:bodyPr>
            <a:normAutofit fontScale="90000"/>
          </a:bodyPr>
          <a:lstStyle/>
          <a:p>
            <a:pPr algn="ctr"/>
            <a:r>
              <a:rPr lang="en-US" sz="3100" dirty="0" smtClean="0">
                <a:solidFill>
                  <a:schemeClr val="bg2">
                    <a:lumMod val="75000"/>
                  </a:schemeClr>
                </a:solidFill>
                <a:latin typeface="Kristen ITC" pitchFamily="66" charset="0"/>
              </a:rPr>
              <a:t>Alyssa</a:t>
            </a:r>
            <a:r>
              <a:rPr lang="en-US" sz="1400" dirty="0" smtClean="0">
                <a:solidFill>
                  <a:schemeClr val="bg2">
                    <a:lumMod val="75000"/>
                  </a:schemeClr>
                </a:solidFill>
                <a:latin typeface="Kristen ITC" pitchFamily="66" charset="0"/>
              </a:rPr>
              <a:t/>
            </a:r>
            <a:br>
              <a:rPr lang="en-US" sz="1400" dirty="0" smtClean="0">
                <a:solidFill>
                  <a:schemeClr val="bg2">
                    <a:lumMod val="75000"/>
                  </a:schemeClr>
                </a:solidFill>
                <a:latin typeface="Kristen ITC" pitchFamily="66" charset="0"/>
              </a:rPr>
            </a:br>
            <a:r>
              <a:rPr lang="en-US" sz="1200" dirty="0" smtClean="0">
                <a:solidFill>
                  <a:schemeClr val="bg2">
                    <a:lumMod val="75000"/>
                  </a:schemeClr>
                </a:solidFill>
                <a:latin typeface="Kristen ITC" pitchFamily="66" charset="0"/>
              </a:rPr>
              <a:t>16 </a:t>
            </a:r>
            <a:r>
              <a:rPr lang="en-US" sz="1200" dirty="0" smtClean="0">
                <a:solidFill>
                  <a:schemeClr val="bg2">
                    <a:lumMod val="75000"/>
                  </a:schemeClr>
                </a:solidFill>
                <a:latin typeface="Kristen ITC" pitchFamily="66" charset="0"/>
              </a:rPr>
              <a:t>yrs old</a:t>
            </a:r>
            <a:endParaRPr lang="en-US" sz="1200" dirty="0">
              <a:solidFill>
                <a:schemeClr val="bg2">
                  <a:lumMod val="75000"/>
                </a:schemeClr>
              </a:solidFill>
              <a:latin typeface="Kristen ITC" pitchFamily="66" charset="0"/>
            </a:endParaRPr>
          </a:p>
        </p:txBody>
      </p:sp>
      <p:pic>
        <p:nvPicPr>
          <p:cNvPr id="5" name="Content Placeholder 4" descr="family - alyssa1.jpg"/>
          <p:cNvPicPr>
            <a:picLocks noGrp="1" noChangeAspect="1"/>
          </p:cNvPicPr>
          <p:nvPr>
            <p:ph sz="half" idx="1"/>
          </p:nvPr>
        </p:nvPicPr>
        <p:blipFill>
          <a:blip r:embed="rId2" cstate="print"/>
          <a:stretch>
            <a:fillRect/>
          </a:stretch>
        </p:blipFill>
        <p:spPr>
          <a:xfrm>
            <a:off x="766115" y="685800"/>
            <a:ext cx="3348685" cy="5264429"/>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pic>
        <p:nvPicPr>
          <p:cNvPr id="6" name="Content Placeholder 5" descr="family - alyssa2.jpg"/>
          <p:cNvPicPr>
            <a:picLocks noGrp="1" noChangeAspect="1"/>
          </p:cNvPicPr>
          <p:nvPr>
            <p:ph sz="half" idx="2"/>
          </p:nvPr>
        </p:nvPicPr>
        <p:blipFill>
          <a:blip r:embed="rId3" cstate="print"/>
          <a:stretch>
            <a:fillRect/>
          </a:stretch>
        </p:blipFill>
        <p:spPr>
          <a:xfrm>
            <a:off x="4944995" y="685800"/>
            <a:ext cx="3360805" cy="5246530"/>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4447</TotalTime>
  <Words>396</Words>
  <Application>Microsoft Office PowerPoint</Application>
  <PresentationFormat>On-screen Show (4:3)</PresentationFormat>
  <Paragraphs>17</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What Is A Family?</vt:lpstr>
      <vt:lpstr>Damion 10 yrs old</vt:lpstr>
      <vt:lpstr>Jessica  34 Yrs old</vt:lpstr>
      <vt:lpstr>Alyssa   16 yrs old </vt:lpstr>
      <vt:lpstr>Family is strength, reason, value, and purpose. It is what keeps us going and what we search for in times when we are happy, sad, alone or fearful. No matter what the situation is, a family is what gives us life. A family is who we can depend on through thick and thin, high and low. </vt:lpstr>
      <vt:lpstr>        Damion</vt:lpstr>
      <vt:lpstr>Family  A family is  people you have known you whole life   A family is where trust, hope, and  happiness fits in A family is where you keep each others heart with you all the time. </vt:lpstr>
      <vt:lpstr>Jethro  35 yrs old</vt:lpstr>
      <vt:lpstr>Alyssa 16 yrs old</vt:lpstr>
      <vt:lpstr>Janie  27 years old</vt:lpstr>
      <vt:lpstr>Lucas – 7 yrs old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Knox</dc:creator>
  <cp:lastModifiedBy>Knox</cp:lastModifiedBy>
  <cp:revision>38</cp:revision>
  <dcterms:created xsi:type="dcterms:W3CDTF">2013-01-19T18:21:23Z</dcterms:created>
  <dcterms:modified xsi:type="dcterms:W3CDTF">2013-01-25T16:34:34Z</dcterms:modified>
</cp:coreProperties>
</file>